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85"/>
  </p:notesMasterIdLst>
  <p:handoutMasterIdLst>
    <p:handoutMasterId r:id="rId86"/>
  </p:handoutMasterIdLst>
  <p:sldIdLst>
    <p:sldId id="256" r:id="rId2"/>
    <p:sldId id="257" r:id="rId3"/>
    <p:sldId id="309" r:id="rId4"/>
    <p:sldId id="314" r:id="rId5"/>
    <p:sldId id="290" r:id="rId6"/>
    <p:sldId id="317" r:id="rId7"/>
    <p:sldId id="316" r:id="rId8"/>
    <p:sldId id="315" r:id="rId9"/>
    <p:sldId id="318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76" r:id="rId22"/>
    <p:sldId id="377" r:id="rId23"/>
    <p:sldId id="378" r:id="rId24"/>
    <p:sldId id="334" r:id="rId25"/>
    <p:sldId id="366" r:id="rId26"/>
    <p:sldId id="335" r:id="rId27"/>
    <p:sldId id="370" r:id="rId28"/>
    <p:sldId id="380" r:id="rId29"/>
    <p:sldId id="371" r:id="rId30"/>
    <p:sldId id="337" r:id="rId31"/>
    <p:sldId id="338" r:id="rId32"/>
    <p:sldId id="364" r:id="rId33"/>
    <p:sldId id="381" r:id="rId34"/>
    <p:sldId id="382" r:id="rId35"/>
    <p:sldId id="383" r:id="rId36"/>
    <p:sldId id="320" r:id="rId37"/>
    <p:sldId id="296" r:id="rId38"/>
    <p:sldId id="294" r:id="rId39"/>
    <p:sldId id="293" r:id="rId40"/>
    <p:sldId id="295" r:id="rId41"/>
    <p:sldId id="299" r:id="rId42"/>
    <p:sldId id="297" r:id="rId43"/>
    <p:sldId id="319" r:id="rId44"/>
    <p:sldId id="304" r:id="rId45"/>
    <p:sldId id="307" r:id="rId46"/>
    <p:sldId id="305" r:id="rId47"/>
    <p:sldId id="303" r:id="rId48"/>
    <p:sldId id="308" r:id="rId49"/>
    <p:sldId id="322" r:id="rId50"/>
    <p:sldId id="340" r:id="rId51"/>
    <p:sldId id="351" r:id="rId52"/>
    <p:sldId id="353" r:id="rId53"/>
    <p:sldId id="349" r:id="rId54"/>
    <p:sldId id="355" r:id="rId55"/>
    <p:sldId id="356" r:id="rId56"/>
    <p:sldId id="354" r:id="rId57"/>
    <p:sldId id="342" r:id="rId58"/>
    <p:sldId id="343" r:id="rId59"/>
    <p:sldId id="344" r:id="rId60"/>
    <p:sldId id="345" r:id="rId61"/>
    <p:sldId id="347" r:id="rId62"/>
    <p:sldId id="346" r:id="rId63"/>
    <p:sldId id="348" r:id="rId64"/>
    <p:sldId id="367" r:id="rId65"/>
    <p:sldId id="358" r:id="rId66"/>
    <p:sldId id="359" r:id="rId67"/>
    <p:sldId id="362" r:id="rId68"/>
    <p:sldId id="361" r:id="rId69"/>
    <p:sldId id="363" r:id="rId70"/>
    <p:sldId id="384" r:id="rId71"/>
    <p:sldId id="385" r:id="rId72"/>
    <p:sldId id="386" r:id="rId73"/>
    <p:sldId id="389" r:id="rId74"/>
    <p:sldId id="390" r:id="rId75"/>
    <p:sldId id="391" r:id="rId76"/>
    <p:sldId id="392" r:id="rId77"/>
    <p:sldId id="393" r:id="rId78"/>
    <p:sldId id="321" r:id="rId79"/>
    <p:sldId id="273" r:id="rId80"/>
    <p:sldId id="300" r:id="rId81"/>
    <p:sldId id="301" r:id="rId82"/>
    <p:sldId id="302" r:id="rId83"/>
    <p:sldId id="368" r:id="rId84"/>
  </p:sldIdLst>
  <p:sldSz cx="9906000" cy="6858000" type="A4"/>
  <p:notesSz cx="67818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612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FF"/>
    <a:srgbClr val="66FF33"/>
    <a:srgbClr val="FF9900"/>
    <a:srgbClr val="080808"/>
    <a:srgbClr val="FF9933"/>
    <a:srgbClr val="FFFFFF"/>
    <a:srgbClr val="FF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3074" autoAdjust="0"/>
  </p:normalViewPr>
  <p:slideViewPr>
    <p:cSldViewPr snapToGrid="0" showGuides="1">
      <p:cViewPr>
        <p:scale>
          <a:sx n="82" d="100"/>
          <a:sy n="82" d="100"/>
        </p:scale>
        <p:origin x="642" y="624"/>
      </p:cViewPr>
      <p:guideLst>
        <p:guide orient="horz" pos="3612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18"/>
    </p:cViewPr>
  </p:sorterViewPr>
  <p:notesViewPr>
    <p:cSldViewPr snapToGrid="0" showGuides="1">
      <p:cViewPr varScale="1">
        <p:scale>
          <a:sx n="56" d="100"/>
          <a:sy n="56" d="100"/>
        </p:scale>
        <p:origin x="-1872" y="-78"/>
      </p:cViewPr>
      <p:guideLst>
        <p:guide orient="horz" pos="3120"/>
        <p:guide pos="21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ivet\Documents\C2PU\Hardware\LHIRES-III\LHIRES-IIIa_Grating-0150_Calibration_20160316_v0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rivet\Documents\C2PU\Hardware\LHIRES-III\LHIRES-IIIa_Grating-0150_Calibration_20160316_v01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fr-FR">
                <a:solidFill>
                  <a:schemeClr val="bg1"/>
                </a:solidFill>
              </a:rPr>
              <a:t>Calibration of the micrometric screw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8398916088796289E-2"/>
          <c:y val="0.10691295358545433"/>
          <c:w val="0.87697934645328879"/>
          <c:h val="0.82144694569921073"/>
        </c:manualLayout>
      </c:layout>
      <c:scatterChart>
        <c:scatterStyle val="lineMarker"/>
        <c:varyColors val="0"/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Feuil1!$A$6:$A$33</c:f>
              <c:numCache>
                <c:formatCode>General</c:formatCode>
                <c:ptCount val="28"/>
                <c:pt idx="0">
                  <c:v>4764</c:v>
                </c:pt>
                <c:pt idx="1">
                  <c:v>4879</c:v>
                </c:pt>
                <c:pt idx="2">
                  <c:v>5017</c:v>
                </c:pt>
                <c:pt idx="3">
                  <c:v>5187</c:v>
                </c:pt>
                <c:pt idx="4">
                  <c:v>5495</c:v>
                </c:pt>
                <c:pt idx="5" formatCode="0.00">
                  <c:v>5606</c:v>
                </c:pt>
                <c:pt idx="6" formatCode="0.00">
                  <c:v>5852.49</c:v>
                </c:pt>
                <c:pt idx="7" formatCode="0.00">
                  <c:v>5881.89</c:v>
                </c:pt>
                <c:pt idx="8" formatCode="0.00">
                  <c:v>5944.83</c:v>
                </c:pt>
                <c:pt idx="9" formatCode="0.00">
                  <c:v>5975.53</c:v>
                </c:pt>
                <c:pt idx="10" formatCode="0.00">
                  <c:v>6030</c:v>
                </c:pt>
                <c:pt idx="11" formatCode="0.00">
                  <c:v>6074.34</c:v>
                </c:pt>
                <c:pt idx="12" formatCode="0.00">
                  <c:v>6096.16</c:v>
                </c:pt>
                <c:pt idx="13" formatCode="0.00">
                  <c:v>6143.06</c:v>
                </c:pt>
                <c:pt idx="14" formatCode="0.00">
                  <c:v>6163.59</c:v>
                </c:pt>
                <c:pt idx="15" formatCode="0.00">
                  <c:v>6217.28</c:v>
                </c:pt>
                <c:pt idx="16" formatCode="0.00">
                  <c:v>6266.49</c:v>
                </c:pt>
                <c:pt idx="17" formatCode="0.00">
                  <c:v>6304.79</c:v>
                </c:pt>
                <c:pt idx="18" formatCode="0.00">
                  <c:v>6334.43</c:v>
                </c:pt>
                <c:pt idx="19" formatCode="0.00">
                  <c:v>6382.99</c:v>
                </c:pt>
                <c:pt idx="20" formatCode="0.00">
                  <c:v>6402.25</c:v>
                </c:pt>
                <c:pt idx="21" formatCode="0.00">
                  <c:v>6506.53</c:v>
                </c:pt>
                <c:pt idx="22" formatCode="0.00">
                  <c:v>6532.88</c:v>
                </c:pt>
                <c:pt idx="23" formatCode="0.00">
                  <c:v>6598.95</c:v>
                </c:pt>
                <c:pt idx="24" formatCode="0.00">
                  <c:v>6678.28</c:v>
                </c:pt>
                <c:pt idx="25" formatCode="0.00">
                  <c:v>6717.04</c:v>
                </c:pt>
                <c:pt idx="26" formatCode="0.00">
                  <c:v>6929.47</c:v>
                </c:pt>
                <c:pt idx="27" formatCode="0.00">
                  <c:v>7032.41</c:v>
                </c:pt>
              </c:numCache>
            </c:numRef>
          </c:xVal>
          <c:yVal>
            <c:numRef>
              <c:f>Feuil1!$C$6:$C$33</c:f>
              <c:numCache>
                <c:formatCode>0\,000</c:formatCode>
                <c:ptCount val="28"/>
                <c:pt idx="0">
                  <c:v>2.9158953577667237</c:v>
                </c:pt>
                <c:pt idx="1">
                  <c:v>2.9317485203739864</c:v>
                </c:pt>
                <c:pt idx="2">
                  <c:v>2.9507723155027019</c:v>
                </c:pt>
                <c:pt idx="3">
                  <c:v>2.9742074254438733</c:v>
                </c:pt>
                <c:pt idx="4">
                  <c:v>3.0166663305137602</c:v>
                </c:pt>
                <c:pt idx="5">
                  <c:v>3.0319680787694661</c:v>
                </c:pt>
                <c:pt idx="6">
                  <c:v>3.0659476096482852</c:v>
                </c:pt>
                <c:pt idx="7">
                  <c:v>3.0700005051322292</c:v>
                </c:pt>
                <c:pt idx="8">
                  <c:v>3.078677009953978</c:v>
                </c:pt>
                <c:pt idx="9">
                  <c:v>3.0829091151021775</c:v>
                </c:pt>
                <c:pt idx="10">
                  <c:v>3.0904180000345045</c:v>
                </c:pt>
                <c:pt idx="11">
                  <c:v>3.0965304281215138</c:v>
                </c:pt>
                <c:pt idx="12">
                  <c:v>3.0995383934092571</c:v>
                </c:pt>
                <c:pt idx="13">
                  <c:v>3.1060037266812626</c:v>
                </c:pt>
                <c:pt idx="14">
                  <c:v>3.1088338608406287</c:v>
                </c:pt>
                <c:pt idx="15">
                  <c:v>3.1162352199744019</c:v>
                </c:pt>
                <c:pt idx="16">
                  <c:v>3.1230189950344318</c:v>
                </c:pt>
                <c:pt idx="17">
                  <c:v>3.1282987874505896</c:v>
                </c:pt>
                <c:pt idx="18">
                  <c:v>3.1323847677956271</c:v>
                </c:pt>
                <c:pt idx="19">
                  <c:v>3.1390789380235287</c:v>
                </c:pt>
                <c:pt idx="20">
                  <c:v>3.1417339981262753</c:v>
                </c:pt>
                <c:pt idx="21">
                  <c:v>3.1561093702713654</c:v>
                </c:pt>
                <c:pt idx="22">
                  <c:v>3.1597418123122472</c:v>
                </c:pt>
                <c:pt idx="23">
                  <c:v>3.1688497988640894</c:v>
                </c:pt>
                <c:pt idx="24">
                  <c:v>3.1797857239913427</c:v>
                </c:pt>
                <c:pt idx="25">
                  <c:v>3.1851289290579299</c:v>
                </c:pt>
                <c:pt idx="26">
                  <c:v>3.2144131667332418</c:v>
                </c:pt>
                <c:pt idx="27">
                  <c:v>3.2286038150705605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778336"/>
        <c:axId val="184778896"/>
      </c:scatterChar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Feuil1!$A$6:$A$33</c:f>
              <c:numCache>
                <c:formatCode>General</c:formatCode>
                <c:ptCount val="28"/>
                <c:pt idx="0">
                  <c:v>4764</c:v>
                </c:pt>
                <c:pt idx="1">
                  <c:v>4879</c:v>
                </c:pt>
                <c:pt idx="2">
                  <c:v>5017</c:v>
                </c:pt>
                <c:pt idx="3">
                  <c:v>5187</c:v>
                </c:pt>
                <c:pt idx="4">
                  <c:v>5495</c:v>
                </c:pt>
                <c:pt idx="5" formatCode="0.00">
                  <c:v>5606</c:v>
                </c:pt>
                <c:pt idx="6" formatCode="0.00">
                  <c:v>5852.49</c:v>
                </c:pt>
                <c:pt idx="7" formatCode="0.00">
                  <c:v>5881.89</c:v>
                </c:pt>
                <c:pt idx="8" formatCode="0.00">
                  <c:v>5944.83</c:v>
                </c:pt>
                <c:pt idx="9" formatCode="0.00">
                  <c:v>5975.53</c:v>
                </c:pt>
                <c:pt idx="10" formatCode="0.00">
                  <c:v>6030</c:v>
                </c:pt>
                <c:pt idx="11" formatCode="0.00">
                  <c:v>6074.34</c:v>
                </c:pt>
                <c:pt idx="12" formatCode="0.00">
                  <c:v>6096.16</c:v>
                </c:pt>
                <c:pt idx="13" formatCode="0.00">
                  <c:v>6143.06</c:v>
                </c:pt>
                <c:pt idx="14" formatCode="0.00">
                  <c:v>6163.59</c:v>
                </c:pt>
                <c:pt idx="15" formatCode="0.00">
                  <c:v>6217.28</c:v>
                </c:pt>
                <c:pt idx="16" formatCode="0.00">
                  <c:v>6266.49</c:v>
                </c:pt>
                <c:pt idx="17" formatCode="0.00">
                  <c:v>6304.79</c:v>
                </c:pt>
                <c:pt idx="18" formatCode="0.00">
                  <c:v>6334.43</c:v>
                </c:pt>
                <c:pt idx="19" formatCode="0.00">
                  <c:v>6382.99</c:v>
                </c:pt>
                <c:pt idx="20" formatCode="0.00">
                  <c:v>6402.25</c:v>
                </c:pt>
                <c:pt idx="21" formatCode="0.00">
                  <c:v>6506.53</c:v>
                </c:pt>
                <c:pt idx="22" formatCode="0.00">
                  <c:v>6532.88</c:v>
                </c:pt>
                <c:pt idx="23" formatCode="0.00">
                  <c:v>6598.95</c:v>
                </c:pt>
                <c:pt idx="24" formatCode="0.00">
                  <c:v>6678.28</c:v>
                </c:pt>
                <c:pt idx="25" formatCode="0.00">
                  <c:v>6717.04</c:v>
                </c:pt>
                <c:pt idx="26" formatCode="0.00">
                  <c:v>6929.47</c:v>
                </c:pt>
                <c:pt idx="27" formatCode="0.00">
                  <c:v>7032.41</c:v>
                </c:pt>
              </c:numCache>
            </c:numRef>
          </c:xVal>
          <c:yVal>
            <c:numRef>
              <c:f>Feuil1!$B$6:$B$33</c:f>
              <c:numCache>
                <c:formatCode>General</c:formatCode>
                <c:ptCount val="28"/>
                <c:pt idx="0">
                  <c:v>2.91</c:v>
                </c:pt>
                <c:pt idx="1">
                  <c:v>2.94</c:v>
                </c:pt>
                <c:pt idx="2">
                  <c:v>2.96</c:v>
                </c:pt>
                <c:pt idx="3">
                  <c:v>2.98</c:v>
                </c:pt>
                <c:pt idx="4">
                  <c:v>3.01</c:v>
                </c:pt>
                <c:pt idx="5" formatCode="0\,000">
                  <c:v>3.02</c:v>
                </c:pt>
                <c:pt idx="6" formatCode="0\,000">
                  <c:v>3.0550000000000002</c:v>
                </c:pt>
                <c:pt idx="7" formatCode="0\,000">
                  <c:v>3.06</c:v>
                </c:pt>
                <c:pt idx="8" formatCode="0\,000">
                  <c:v>3.0750000000000002</c:v>
                </c:pt>
                <c:pt idx="9" formatCode="0\,000">
                  <c:v>3.08</c:v>
                </c:pt>
                <c:pt idx="10" formatCode="0\,000">
                  <c:v>3.09</c:v>
                </c:pt>
                <c:pt idx="11" formatCode="0\,000">
                  <c:v>3.1</c:v>
                </c:pt>
                <c:pt idx="12" formatCode="0\,000">
                  <c:v>3.105</c:v>
                </c:pt>
                <c:pt idx="13" formatCode="0\,000">
                  <c:v>3.11</c:v>
                </c:pt>
                <c:pt idx="14" formatCode="0\,000">
                  <c:v>3.1120000000000001</c:v>
                </c:pt>
                <c:pt idx="15" formatCode="0\,000">
                  <c:v>3.12</c:v>
                </c:pt>
                <c:pt idx="16" formatCode="0\,000">
                  <c:v>3.129</c:v>
                </c:pt>
                <c:pt idx="17" formatCode="0\,000">
                  <c:v>3.1320000000000001</c:v>
                </c:pt>
                <c:pt idx="18" formatCode="0\,000">
                  <c:v>3.1360000000000001</c:v>
                </c:pt>
                <c:pt idx="19" formatCode="0\,000">
                  <c:v>3.141</c:v>
                </c:pt>
                <c:pt idx="20" formatCode="0\,000">
                  <c:v>3.1415000000000002</c:v>
                </c:pt>
                <c:pt idx="21" formatCode="0\,000">
                  <c:v>3.153</c:v>
                </c:pt>
                <c:pt idx="22" formatCode="0\,000">
                  <c:v>3.1579999999999999</c:v>
                </c:pt>
                <c:pt idx="23" formatCode="0\,000">
                  <c:v>3.169</c:v>
                </c:pt>
                <c:pt idx="24" formatCode="0\,000">
                  <c:v>3.1779999999999999</c:v>
                </c:pt>
                <c:pt idx="25" formatCode="0\,000">
                  <c:v>3.1850000000000001</c:v>
                </c:pt>
                <c:pt idx="26" formatCode="0\,000">
                  <c:v>3.214</c:v>
                </c:pt>
                <c:pt idx="27" formatCode="0\,000">
                  <c:v>3.23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779456"/>
        <c:axId val="184780016"/>
      </c:scatterChart>
      <c:valAx>
        <c:axId val="184778336"/>
        <c:scaling>
          <c:orientation val="minMax"/>
          <c:min val="4500"/>
        </c:scaling>
        <c:delete val="1"/>
        <c:axPos val="b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4778896"/>
        <c:crosses val="autoZero"/>
        <c:crossBetween val="midCat"/>
      </c:valAx>
      <c:valAx>
        <c:axId val="1847788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\,000" sourceLinked="1"/>
        <c:majorTickMark val="none"/>
        <c:minorTickMark val="none"/>
        <c:tickLblPos val="nextTo"/>
        <c:crossAx val="184778336"/>
        <c:crosses val="autoZero"/>
        <c:crossBetween val="midCat"/>
      </c:valAx>
      <c:valAx>
        <c:axId val="184779456"/>
        <c:scaling>
          <c:orientation val="minMax"/>
          <c:max val="7500"/>
          <c:min val="5500"/>
        </c:scaling>
        <c:delete val="1"/>
        <c:axPos val="t"/>
        <c:numFmt formatCode="General" sourceLinked="1"/>
        <c:majorTickMark val="out"/>
        <c:minorTickMark val="none"/>
        <c:tickLblPos val="nextTo"/>
        <c:crossAx val="184780016"/>
        <c:crosses val="max"/>
        <c:crossBetween val="midCat"/>
      </c:valAx>
      <c:valAx>
        <c:axId val="184780016"/>
        <c:scaling>
          <c:orientation val="minMax"/>
          <c:min val="15"/>
        </c:scaling>
        <c:delete val="1"/>
        <c:axPos val="r"/>
        <c:numFmt formatCode="General" sourceLinked="1"/>
        <c:majorTickMark val="out"/>
        <c:minorTickMark val="none"/>
        <c:tickLblPos val="nextTo"/>
        <c:crossAx val="184779456"/>
        <c:crosses val="max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8988591543632503"/>
          <c:y val="0.6276738880772329"/>
          <c:w val="0.14944310210586723"/>
          <c:h val="9.8194620936526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fr-FR">
                <a:solidFill>
                  <a:schemeClr val="bg1"/>
                </a:solidFill>
              </a:rPr>
              <a:t>Calibration of the micrometric screw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8398916088796289E-2"/>
          <c:y val="0.10691295358545433"/>
          <c:w val="0.87697934645328879"/>
          <c:h val="0.82144694569921073"/>
        </c:manualLayout>
      </c:layout>
      <c:scatterChart>
        <c:scatterStyle val="lineMarker"/>
        <c:varyColors val="0"/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Feuil1!$A$6:$A$33</c:f>
              <c:numCache>
                <c:formatCode>General</c:formatCode>
                <c:ptCount val="28"/>
                <c:pt idx="0">
                  <c:v>4764</c:v>
                </c:pt>
                <c:pt idx="1">
                  <c:v>4879</c:v>
                </c:pt>
                <c:pt idx="2">
                  <c:v>5017</c:v>
                </c:pt>
                <c:pt idx="3">
                  <c:v>5187</c:v>
                </c:pt>
                <c:pt idx="4">
                  <c:v>5495</c:v>
                </c:pt>
                <c:pt idx="5" formatCode="0.00">
                  <c:v>5606</c:v>
                </c:pt>
                <c:pt idx="6" formatCode="0.00">
                  <c:v>5852.49</c:v>
                </c:pt>
                <c:pt idx="7" formatCode="0.00">
                  <c:v>5881.89</c:v>
                </c:pt>
                <c:pt idx="8" formatCode="0.00">
                  <c:v>5944.83</c:v>
                </c:pt>
                <c:pt idx="9" formatCode="0.00">
                  <c:v>5975.53</c:v>
                </c:pt>
                <c:pt idx="10" formatCode="0.00">
                  <c:v>6030</c:v>
                </c:pt>
                <c:pt idx="11" formatCode="0.00">
                  <c:v>6074.34</c:v>
                </c:pt>
                <c:pt idx="12" formatCode="0.00">
                  <c:v>6096.16</c:v>
                </c:pt>
                <c:pt idx="13" formatCode="0.00">
                  <c:v>6143.06</c:v>
                </c:pt>
                <c:pt idx="14" formatCode="0.00">
                  <c:v>6163.59</c:v>
                </c:pt>
                <c:pt idx="15" formatCode="0.00">
                  <c:v>6217.28</c:v>
                </c:pt>
                <c:pt idx="16" formatCode="0.00">
                  <c:v>6266.49</c:v>
                </c:pt>
                <c:pt idx="17" formatCode="0.00">
                  <c:v>6304.79</c:v>
                </c:pt>
                <c:pt idx="18" formatCode="0.00">
                  <c:v>6334.43</c:v>
                </c:pt>
                <c:pt idx="19" formatCode="0.00">
                  <c:v>6382.99</c:v>
                </c:pt>
                <c:pt idx="20" formatCode="0.00">
                  <c:v>6402.25</c:v>
                </c:pt>
                <c:pt idx="21" formatCode="0.00">
                  <c:v>6506.53</c:v>
                </c:pt>
                <c:pt idx="22" formatCode="0.00">
                  <c:v>6532.88</c:v>
                </c:pt>
                <c:pt idx="23" formatCode="0.00">
                  <c:v>6598.95</c:v>
                </c:pt>
                <c:pt idx="24" formatCode="0.00">
                  <c:v>6678.28</c:v>
                </c:pt>
                <c:pt idx="25" formatCode="0.00">
                  <c:v>6717.04</c:v>
                </c:pt>
                <c:pt idx="26" formatCode="0.00">
                  <c:v>6929.47</c:v>
                </c:pt>
                <c:pt idx="27" formatCode="0.00">
                  <c:v>7032.41</c:v>
                </c:pt>
              </c:numCache>
            </c:numRef>
          </c:xVal>
          <c:yVal>
            <c:numRef>
              <c:f>Feuil1!$C$6:$C$33</c:f>
              <c:numCache>
                <c:formatCode>0\,000</c:formatCode>
                <c:ptCount val="28"/>
                <c:pt idx="0">
                  <c:v>2.9158953577667237</c:v>
                </c:pt>
                <c:pt idx="1">
                  <c:v>2.9317485203739864</c:v>
                </c:pt>
                <c:pt idx="2">
                  <c:v>2.9507723155027019</c:v>
                </c:pt>
                <c:pt idx="3">
                  <c:v>2.9742074254438733</c:v>
                </c:pt>
                <c:pt idx="4">
                  <c:v>3.0166663305137602</c:v>
                </c:pt>
                <c:pt idx="5">
                  <c:v>3.0319680787694661</c:v>
                </c:pt>
                <c:pt idx="6">
                  <c:v>3.0659476096482852</c:v>
                </c:pt>
                <c:pt idx="7">
                  <c:v>3.0700005051322292</c:v>
                </c:pt>
                <c:pt idx="8">
                  <c:v>3.078677009953978</c:v>
                </c:pt>
                <c:pt idx="9">
                  <c:v>3.0829091151021775</c:v>
                </c:pt>
                <c:pt idx="10">
                  <c:v>3.0904180000345045</c:v>
                </c:pt>
                <c:pt idx="11">
                  <c:v>3.0965304281215138</c:v>
                </c:pt>
                <c:pt idx="12">
                  <c:v>3.0995383934092571</c:v>
                </c:pt>
                <c:pt idx="13">
                  <c:v>3.1060037266812626</c:v>
                </c:pt>
                <c:pt idx="14">
                  <c:v>3.1088338608406287</c:v>
                </c:pt>
                <c:pt idx="15">
                  <c:v>3.1162352199744019</c:v>
                </c:pt>
                <c:pt idx="16">
                  <c:v>3.1230189950344318</c:v>
                </c:pt>
                <c:pt idx="17">
                  <c:v>3.1282987874505896</c:v>
                </c:pt>
                <c:pt idx="18">
                  <c:v>3.1323847677956271</c:v>
                </c:pt>
                <c:pt idx="19">
                  <c:v>3.1390789380235287</c:v>
                </c:pt>
                <c:pt idx="20">
                  <c:v>3.1417339981262753</c:v>
                </c:pt>
                <c:pt idx="21">
                  <c:v>3.1561093702713654</c:v>
                </c:pt>
                <c:pt idx="22">
                  <c:v>3.1597418123122472</c:v>
                </c:pt>
                <c:pt idx="23">
                  <c:v>3.1688497988640894</c:v>
                </c:pt>
                <c:pt idx="24">
                  <c:v>3.1797857239913427</c:v>
                </c:pt>
                <c:pt idx="25">
                  <c:v>3.1851289290579299</c:v>
                </c:pt>
                <c:pt idx="26">
                  <c:v>3.2144131667332418</c:v>
                </c:pt>
                <c:pt idx="27">
                  <c:v>3.2286038150705605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538048"/>
        <c:axId val="186539728"/>
      </c:scatterChar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Feuil1!$A$6:$A$33</c:f>
              <c:numCache>
                <c:formatCode>General</c:formatCode>
                <c:ptCount val="28"/>
                <c:pt idx="0">
                  <c:v>4764</c:v>
                </c:pt>
                <c:pt idx="1">
                  <c:v>4879</c:v>
                </c:pt>
                <c:pt idx="2">
                  <c:v>5017</c:v>
                </c:pt>
                <c:pt idx="3">
                  <c:v>5187</c:v>
                </c:pt>
                <c:pt idx="4">
                  <c:v>5495</c:v>
                </c:pt>
                <c:pt idx="5" formatCode="0.00">
                  <c:v>5606</c:v>
                </c:pt>
                <c:pt idx="6" formatCode="0.00">
                  <c:v>5852.49</c:v>
                </c:pt>
                <c:pt idx="7" formatCode="0.00">
                  <c:v>5881.89</c:v>
                </c:pt>
                <c:pt idx="8" formatCode="0.00">
                  <c:v>5944.83</c:v>
                </c:pt>
                <c:pt idx="9" formatCode="0.00">
                  <c:v>5975.53</c:v>
                </c:pt>
                <c:pt idx="10" formatCode="0.00">
                  <c:v>6030</c:v>
                </c:pt>
                <c:pt idx="11" formatCode="0.00">
                  <c:v>6074.34</c:v>
                </c:pt>
                <c:pt idx="12" formatCode="0.00">
                  <c:v>6096.16</c:v>
                </c:pt>
                <c:pt idx="13" formatCode="0.00">
                  <c:v>6143.06</c:v>
                </c:pt>
                <c:pt idx="14" formatCode="0.00">
                  <c:v>6163.59</c:v>
                </c:pt>
                <c:pt idx="15" formatCode="0.00">
                  <c:v>6217.28</c:v>
                </c:pt>
                <c:pt idx="16" formatCode="0.00">
                  <c:v>6266.49</c:v>
                </c:pt>
                <c:pt idx="17" formatCode="0.00">
                  <c:v>6304.79</c:v>
                </c:pt>
                <c:pt idx="18" formatCode="0.00">
                  <c:v>6334.43</c:v>
                </c:pt>
                <c:pt idx="19" formatCode="0.00">
                  <c:v>6382.99</c:v>
                </c:pt>
                <c:pt idx="20" formatCode="0.00">
                  <c:v>6402.25</c:v>
                </c:pt>
                <c:pt idx="21" formatCode="0.00">
                  <c:v>6506.53</c:v>
                </c:pt>
                <c:pt idx="22" formatCode="0.00">
                  <c:v>6532.88</c:v>
                </c:pt>
                <c:pt idx="23" formatCode="0.00">
                  <c:v>6598.95</c:v>
                </c:pt>
                <c:pt idx="24" formatCode="0.00">
                  <c:v>6678.28</c:v>
                </c:pt>
                <c:pt idx="25" formatCode="0.00">
                  <c:v>6717.04</c:v>
                </c:pt>
                <c:pt idx="26" formatCode="0.00">
                  <c:v>6929.47</c:v>
                </c:pt>
                <c:pt idx="27" formatCode="0.00">
                  <c:v>7032.41</c:v>
                </c:pt>
              </c:numCache>
            </c:numRef>
          </c:xVal>
          <c:yVal>
            <c:numRef>
              <c:f>Feuil1!$B$6:$B$33</c:f>
              <c:numCache>
                <c:formatCode>General</c:formatCode>
                <c:ptCount val="28"/>
                <c:pt idx="0">
                  <c:v>2.91</c:v>
                </c:pt>
                <c:pt idx="1">
                  <c:v>2.94</c:v>
                </c:pt>
                <c:pt idx="2">
                  <c:v>2.96</c:v>
                </c:pt>
                <c:pt idx="3">
                  <c:v>2.98</c:v>
                </c:pt>
                <c:pt idx="4">
                  <c:v>3.01</c:v>
                </c:pt>
                <c:pt idx="5" formatCode="0\,000">
                  <c:v>3.02</c:v>
                </c:pt>
                <c:pt idx="6" formatCode="0\,000">
                  <c:v>3.0550000000000002</c:v>
                </c:pt>
                <c:pt idx="7" formatCode="0\,000">
                  <c:v>3.06</c:v>
                </c:pt>
                <c:pt idx="8" formatCode="0\,000">
                  <c:v>3.0750000000000002</c:v>
                </c:pt>
                <c:pt idx="9" formatCode="0\,000">
                  <c:v>3.08</c:v>
                </c:pt>
                <c:pt idx="10" formatCode="0\,000">
                  <c:v>3.09</c:v>
                </c:pt>
                <c:pt idx="11" formatCode="0\,000">
                  <c:v>3.1</c:v>
                </c:pt>
                <c:pt idx="12" formatCode="0\,000">
                  <c:v>3.105</c:v>
                </c:pt>
                <c:pt idx="13" formatCode="0\,000">
                  <c:v>3.11</c:v>
                </c:pt>
                <c:pt idx="14" formatCode="0\,000">
                  <c:v>3.1120000000000001</c:v>
                </c:pt>
                <c:pt idx="15" formatCode="0\,000">
                  <c:v>3.12</c:v>
                </c:pt>
                <c:pt idx="16" formatCode="0\,000">
                  <c:v>3.129</c:v>
                </c:pt>
                <c:pt idx="17" formatCode="0\,000">
                  <c:v>3.1320000000000001</c:v>
                </c:pt>
                <c:pt idx="18" formatCode="0\,000">
                  <c:v>3.1360000000000001</c:v>
                </c:pt>
                <c:pt idx="19" formatCode="0\,000">
                  <c:v>3.141</c:v>
                </c:pt>
                <c:pt idx="20" formatCode="0\,000">
                  <c:v>3.1415000000000002</c:v>
                </c:pt>
                <c:pt idx="21" formatCode="0\,000">
                  <c:v>3.153</c:v>
                </c:pt>
                <c:pt idx="22" formatCode="0\,000">
                  <c:v>3.1579999999999999</c:v>
                </c:pt>
                <c:pt idx="23" formatCode="0\,000">
                  <c:v>3.169</c:v>
                </c:pt>
                <c:pt idx="24" formatCode="0\,000">
                  <c:v>3.1779999999999999</c:v>
                </c:pt>
                <c:pt idx="25" formatCode="0\,000">
                  <c:v>3.1850000000000001</c:v>
                </c:pt>
                <c:pt idx="26" formatCode="0\,000">
                  <c:v>3.214</c:v>
                </c:pt>
                <c:pt idx="27" formatCode="0\,000">
                  <c:v>3.23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540288"/>
        <c:axId val="186540848"/>
      </c:scatterChart>
      <c:valAx>
        <c:axId val="186538048"/>
        <c:scaling>
          <c:orientation val="minMax"/>
          <c:min val="4500"/>
        </c:scaling>
        <c:delete val="1"/>
        <c:axPos val="b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6539728"/>
        <c:crosses val="autoZero"/>
        <c:crossBetween val="midCat"/>
      </c:valAx>
      <c:valAx>
        <c:axId val="1865397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\,000" sourceLinked="1"/>
        <c:majorTickMark val="none"/>
        <c:minorTickMark val="none"/>
        <c:tickLblPos val="nextTo"/>
        <c:crossAx val="186538048"/>
        <c:crosses val="autoZero"/>
        <c:crossBetween val="midCat"/>
      </c:valAx>
      <c:valAx>
        <c:axId val="186540288"/>
        <c:scaling>
          <c:orientation val="minMax"/>
          <c:max val="7500"/>
          <c:min val="5500"/>
        </c:scaling>
        <c:delete val="1"/>
        <c:axPos val="t"/>
        <c:numFmt formatCode="General" sourceLinked="1"/>
        <c:majorTickMark val="out"/>
        <c:minorTickMark val="none"/>
        <c:tickLblPos val="nextTo"/>
        <c:crossAx val="186540848"/>
        <c:crosses val="max"/>
        <c:crossBetween val="midCat"/>
      </c:valAx>
      <c:valAx>
        <c:axId val="186540848"/>
        <c:scaling>
          <c:orientation val="minMax"/>
          <c:min val="15"/>
        </c:scaling>
        <c:delete val="1"/>
        <c:axPos val="r"/>
        <c:numFmt formatCode="General" sourceLinked="1"/>
        <c:majorTickMark val="out"/>
        <c:minorTickMark val="none"/>
        <c:tickLblPos val="nextTo"/>
        <c:crossAx val="186540288"/>
        <c:crosses val="max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8988591543632503"/>
          <c:y val="0.6276738880772329"/>
          <c:w val="0.14944310210586723"/>
          <c:h val="9.8194620936526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384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fr-FR"/>
              <a:t>La Spectroscopie En Astronomie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410700"/>
            <a:ext cx="293846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kumimoji="1"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193E01F-B83D-42C5-B33B-71BDC3D9F6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610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2950"/>
            <a:ext cx="5364162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05350"/>
            <a:ext cx="49720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384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10700"/>
            <a:ext cx="29384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794647F-F080-4D15-A6F8-C8E0C12985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2821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9C7520A-49F2-4C3D-8F00-21D9A8705050}" type="slidenum">
              <a:rPr lang="fr-FR" sz="1200" smtClean="0">
                <a:latin typeface="Times New Roman" panose="02020603050405020304" pitchFamily="18" charset="0"/>
              </a:rPr>
              <a:pPr/>
              <a:t>1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72095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5DE76ED-06EF-4682-B060-90DC17BDC8BA}" type="slidenum">
              <a:rPr lang="fr-FR" sz="1200" smtClean="0">
                <a:latin typeface="Times New Roman" panose="02020603050405020304" pitchFamily="18" charset="0"/>
              </a:rPr>
              <a:pPr/>
              <a:t>12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262812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18DA47-EAE4-4F09-A7AF-F496CAEAEA2D}" type="slidenum">
              <a:rPr lang="fr-FR" sz="1200" smtClean="0">
                <a:latin typeface="Times New Roman" panose="02020603050405020304" pitchFamily="18" charset="0"/>
              </a:rPr>
              <a:pPr/>
              <a:t>13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081782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A3148BE-3F1E-48DB-BEE6-87E8BC5D45DF}" type="slidenum">
              <a:rPr lang="fr-FR" sz="1200" smtClean="0">
                <a:latin typeface="Times New Roman" panose="02020603050405020304" pitchFamily="18" charset="0"/>
              </a:rPr>
              <a:pPr/>
              <a:t>14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61597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80431F3-33B3-4E14-9281-64C6B9656197}" type="slidenum">
              <a:rPr lang="fr-FR" sz="1200" smtClean="0">
                <a:latin typeface="Times New Roman" panose="02020603050405020304" pitchFamily="18" charset="0"/>
              </a:rPr>
              <a:pPr/>
              <a:t>15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380154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C57328C-4B74-4D7A-BB13-31962F4395DE}" type="slidenum">
              <a:rPr lang="fr-FR" sz="1200" smtClean="0">
                <a:latin typeface="Times New Roman" panose="02020603050405020304" pitchFamily="18" charset="0"/>
              </a:rPr>
              <a:pPr/>
              <a:t>16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55589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4618B59-6EE7-419B-880A-D090E0191110}" type="slidenum">
              <a:rPr lang="fr-FR" sz="1200" smtClean="0">
                <a:latin typeface="Times New Roman" panose="02020603050405020304" pitchFamily="18" charset="0"/>
              </a:rPr>
              <a:pPr/>
              <a:t>17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09335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EE281C6-E275-4B39-BDB3-80E597E3B555}" type="slidenum">
              <a:rPr lang="fr-FR" sz="1200" smtClean="0">
                <a:latin typeface="Times New Roman" panose="02020603050405020304" pitchFamily="18" charset="0"/>
              </a:rPr>
              <a:pPr/>
              <a:t>18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01298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265936-DB03-4444-9BBA-6D13165363C7}" type="slidenum">
              <a:rPr lang="fr-FR" sz="1200" smtClean="0">
                <a:latin typeface="Times New Roman" panose="02020603050405020304" pitchFamily="18" charset="0"/>
              </a:rPr>
              <a:pPr/>
              <a:t>19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47230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9DE6681-AB2E-45C8-AA15-0CDBEC5A9D56}" type="slidenum">
              <a:rPr lang="fr-FR" sz="1200" smtClean="0">
                <a:latin typeface="Times New Roman" panose="02020603050405020304" pitchFamily="18" charset="0"/>
              </a:rPr>
              <a:pPr/>
              <a:t>20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053889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3D4183-DBA2-4224-A123-1C4938C7DEE0}" type="slidenum">
              <a:rPr lang="fr-FR" sz="1200" smtClean="0">
                <a:latin typeface="Times New Roman" panose="02020603050405020304" pitchFamily="18" charset="0"/>
              </a:rPr>
              <a:pPr/>
              <a:t>21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52326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5F4DF3C-229E-4C0E-BDBE-7008BA38DD80}" type="slidenum">
              <a:rPr lang="fr-FR" sz="1200" smtClean="0">
                <a:latin typeface="Times New Roman" panose="02020603050405020304" pitchFamily="18" charset="0"/>
              </a:rPr>
              <a:pPr/>
              <a:t>2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18916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517FF29-702F-4018-8649-E80061D78E0A}" type="slidenum">
              <a:rPr lang="fr-FR" sz="1200" smtClean="0">
                <a:latin typeface="Times New Roman" panose="02020603050405020304" pitchFamily="18" charset="0"/>
              </a:rPr>
              <a:pPr/>
              <a:t>24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700896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517FF29-702F-4018-8649-E80061D78E0A}" type="slidenum">
              <a:rPr lang="fr-FR" sz="1200" smtClean="0">
                <a:latin typeface="Times New Roman" panose="02020603050405020304" pitchFamily="18" charset="0"/>
              </a:rPr>
              <a:pPr/>
              <a:t>25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101091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C930772-4764-4DC9-8F32-03076D4686A4}" type="slidenum">
              <a:rPr lang="fr-FR" sz="1200" smtClean="0">
                <a:latin typeface="Times New Roman" panose="02020603050405020304" pitchFamily="18" charset="0"/>
              </a:rPr>
              <a:pPr/>
              <a:t>26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0510021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3D4183-DBA2-4224-A123-1C4938C7DEE0}" type="slidenum">
              <a:rPr lang="fr-FR" sz="1200" smtClean="0">
                <a:latin typeface="Times New Roman" panose="02020603050405020304" pitchFamily="18" charset="0"/>
              </a:rPr>
              <a:pPr/>
              <a:t>27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226403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3D4183-DBA2-4224-A123-1C4938C7DEE0}" type="slidenum">
              <a:rPr lang="fr-FR" sz="1200" smtClean="0">
                <a:latin typeface="Times New Roman" panose="02020603050405020304" pitchFamily="18" charset="0"/>
              </a:rPr>
              <a:pPr/>
              <a:t>28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0449579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3D4183-DBA2-4224-A123-1C4938C7DEE0}" type="slidenum">
              <a:rPr lang="fr-FR" sz="1200" smtClean="0">
                <a:latin typeface="Times New Roman" panose="02020603050405020304" pitchFamily="18" charset="0"/>
              </a:rPr>
              <a:pPr/>
              <a:t>29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1433563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E830AE-1D44-445F-AA7D-65898761D435}" type="slidenum">
              <a:rPr lang="fr-FR" sz="1200" smtClean="0">
                <a:latin typeface="Times New Roman" panose="02020603050405020304" pitchFamily="18" charset="0"/>
              </a:rPr>
              <a:pPr/>
              <a:t>30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706930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200F6C-7601-4ACC-92C6-0CD671FEB682}" type="slidenum">
              <a:rPr lang="fr-FR" sz="1200" smtClean="0">
                <a:latin typeface="Times New Roman" panose="02020603050405020304" pitchFamily="18" charset="0"/>
              </a:rPr>
              <a:pPr/>
              <a:t>31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6182064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3D4183-DBA2-4224-A123-1C4938C7DEE0}" type="slidenum">
              <a:rPr lang="fr-FR" sz="1200" smtClean="0">
                <a:latin typeface="Times New Roman" panose="02020603050405020304" pitchFamily="18" charset="0"/>
              </a:rPr>
              <a:pPr/>
              <a:t>32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5576083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3D4183-DBA2-4224-A123-1C4938C7DEE0}" type="slidenum">
              <a:rPr lang="fr-FR" sz="1200" smtClean="0">
                <a:latin typeface="Times New Roman" panose="02020603050405020304" pitchFamily="18" charset="0"/>
              </a:rPr>
              <a:pPr/>
              <a:t>33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41370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9015DC-0DAA-4AF8-AEAB-3F782D3A330C}" type="slidenum">
              <a:rPr lang="fr-FR" sz="1200" smtClean="0">
                <a:latin typeface="Times New Roman" panose="02020603050405020304" pitchFamily="18" charset="0"/>
              </a:rPr>
              <a:pPr/>
              <a:t>3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2215026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3D4183-DBA2-4224-A123-1C4938C7DEE0}" type="slidenum">
              <a:rPr lang="fr-FR" sz="1200" smtClean="0">
                <a:latin typeface="Times New Roman" panose="02020603050405020304" pitchFamily="18" charset="0"/>
              </a:rPr>
              <a:pPr/>
              <a:t>34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5342145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3D4183-DBA2-4224-A123-1C4938C7DEE0}" type="slidenum">
              <a:rPr lang="fr-FR" sz="1200" smtClean="0">
                <a:latin typeface="Times New Roman" panose="02020603050405020304" pitchFamily="18" charset="0"/>
              </a:rPr>
              <a:pPr/>
              <a:t>35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704891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7287172-674F-445F-B710-2C1365EB1E91}" type="slidenum">
              <a:rPr lang="fr-FR" sz="1200" smtClean="0">
                <a:latin typeface="Times New Roman" panose="02020603050405020304" pitchFamily="18" charset="0"/>
              </a:rPr>
              <a:pPr/>
              <a:t>37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0090441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9DEC39E-6F79-460F-AF17-310FA3B3C0F2}" type="slidenum">
              <a:rPr lang="fr-FR" sz="1200" smtClean="0">
                <a:latin typeface="Times New Roman" panose="02020603050405020304" pitchFamily="18" charset="0"/>
              </a:rPr>
              <a:pPr/>
              <a:t>38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753645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7DF1F8-05CA-45DA-9F36-D57EEE365E02}" type="slidenum">
              <a:rPr lang="fr-FR" sz="1200" smtClean="0">
                <a:latin typeface="Times New Roman" panose="02020603050405020304" pitchFamily="18" charset="0"/>
              </a:rPr>
              <a:pPr/>
              <a:t>39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030915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E00B0FB-2336-4A39-84CA-82D3C284ADEF}" type="slidenum">
              <a:rPr lang="fr-FR" sz="1200" smtClean="0">
                <a:latin typeface="Times New Roman" panose="02020603050405020304" pitchFamily="18" charset="0"/>
              </a:rPr>
              <a:pPr/>
              <a:t>40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932321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C0C56D3-DE5D-48A2-B50E-03A75011A87A}" type="slidenum">
              <a:rPr lang="fr-FR" sz="1200" smtClean="0">
                <a:latin typeface="Times New Roman" panose="02020603050405020304" pitchFamily="18" charset="0"/>
              </a:rPr>
              <a:pPr/>
              <a:t>41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528016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3EC1BD0-06B7-4D83-91D1-5218916F8C43}" type="slidenum">
              <a:rPr lang="fr-FR" sz="1200" smtClean="0">
                <a:latin typeface="Times New Roman" panose="02020603050405020304" pitchFamily="18" charset="0"/>
              </a:rPr>
              <a:pPr/>
              <a:t>42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9401673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B141F11-B8AB-47FA-866D-306011EA1F5C}" type="slidenum">
              <a:rPr lang="fr-FR" sz="1200" smtClean="0">
                <a:latin typeface="Times New Roman" panose="02020603050405020304" pitchFamily="18" charset="0"/>
              </a:rPr>
              <a:pPr/>
              <a:t>43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716699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B1D5CE4-96B3-44CF-B1E1-A4DC92DC1A51}" type="slidenum">
              <a:rPr lang="fr-FR" sz="1200" smtClean="0">
                <a:latin typeface="Times New Roman" panose="02020603050405020304" pitchFamily="18" charset="0"/>
              </a:rPr>
              <a:pPr/>
              <a:t>44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013765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1457B40-10B8-40A3-B9A6-8B4FB5FFCAC3}" type="slidenum">
              <a:rPr lang="fr-FR" sz="1200" smtClean="0">
                <a:latin typeface="Times New Roman" panose="02020603050405020304" pitchFamily="18" charset="0"/>
              </a:rPr>
              <a:pPr/>
              <a:t>5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612439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4000581-1FBE-4844-A9CE-A7EDB1FEBE12}" type="slidenum">
              <a:rPr lang="fr-FR" sz="1200" smtClean="0">
                <a:latin typeface="Times New Roman" panose="02020603050405020304" pitchFamily="18" charset="0"/>
              </a:rPr>
              <a:pPr/>
              <a:t>45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903107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17A83A-1195-43A2-9836-66A358B3E461}" type="slidenum">
              <a:rPr lang="fr-FR" sz="1200" smtClean="0">
                <a:latin typeface="Times New Roman" panose="02020603050405020304" pitchFamily="18" charset="0"/>
              </a:rPr>
              <a:pPr/>
              <a:t>46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1024068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63EDC39-D2DA-443C-81B6-751A5D4A0540}" type="slidenum">
              <a:rPr lang="fr-FR" sz="1200" smtClean="0">
                <a:latin typeface="Times New Roman" panose="02020603050405020304" pitchFamily="18" charset="0"/>
              </a:rPr>
              <a:pPr/>
              <a:t>47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0462663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7591C7A-2D52-4BB5-AB6E-CEE068C02385}" type="slidenum">
              <a:rPr lang="fr-FR" sz="1200" smtClean="0">
                <a:latin typeface="Times New Roman" panose="02020603050405020304" pitchFamily="18" charset="0"/>
              </a:rPr>
              <a:pPr/>
              <a:t>48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08342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9561CE3-3652-468B-BCA2-FCF40559837A}" type="slidenum">
              <a:rPr lang="fr-FR" sz="1200" smtClean="0">
                <a:latin typeface="Times New Roman" panose="02020603050405020304" pitchFamily="18" charset="0"/>
              </a:rPr>
              <a:pPr/>
              <a:t>64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578093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7ED13D-335F-45B6-AC9B-512CD71874F4}" type="slidenum">
              <a:rPr lang="fr-FR" sz="1200" smtClean="0">
                <a:latin typeface="Times New Roman" panose="02020603050405020304" pitchFamily="18" charset="0"/>
              </a:rPr>
              <a:pPr/>
              <a:t>6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49425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D8B8EB3-56A6-451E-B690-DBDC1BF6CC0E}" type="slidenum">
              <a:rPr lang="fr-FR" sz="1200" smtClean="0">
                <a:latin typeface="Times New Roman" panose="02020603050405020304" pitchFamily="18" charset="0"/>
              </a:rPr>
              <a:pPr/>
              <a:t>7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715347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CF1FE82-80A1-4BF9-9C08-0AD1329A2C7F}" type="slidenum">
              <a:rPr lang="fr-FR" sz="1200" smtClean="0">
                <a:latin typeface="Times New Roman" panose="02020603050405020304" pitchFamily="18" charset="0"/>
              </a:rPr>
              <a:pPr/>
              <a:t>8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881214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71C2E07-7124-418C-8C39-F919D981F028}" type="slidenum">
              <a:rPr lang="fr-FR" sz="1200" smtClean="0">
                <a:latin typeface="Times New Roman" panose="02020603050405020304" pitchFamily="18" charset="0"/>
              </a:rPr>
              <a:pPr/>
              <a:t>9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092667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1FDC9AE-C57A-471D-8A64-7C389B4FCCD7}" type="slidenum">
              <a:rPr lang="fr-FR" sz="1200" smtClean="0">
                <a:latin typeface="Times New Roman" panose="02020603050405020304" pitchFamily="18" charset="0"/>
              </a:rPr>
              <a:pPr/>
              <a:t>11</a:t>
            </a:fld>
            <a:endParaRPr lang="fr-FR" sz="1200" smtClean="0"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967936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5" Type="http://schemas.openxmlformats.org/officeDocument/2006/relationships/slide" Target="../slides/slide3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5" Type="http://schemas.openxmlformats.org/officeDocument/2006/relationships/slide" Target="../slides/slide3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5" Type="http://schemas.openxmlformats.org/officeDocument/2006/relationships/slide" Target="../slides/slide3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5" Type="http://schemas.openxmlformats.org/officeDocument/2006/relationships/slide" Target="../slides/slide3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5" Type="http://schemas.openxmlformats.org/officeDocument/2006/relationships/slide" Target="../slides/slide3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5" Type="http://schemas.openxmlformats.org/officeDocument/2006/relationships/slide" Target="../slides/slide3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5" Type="http://schemas.openxmlformats.org/officeDocument/2006/relationships/slide" Target="../slides/slide3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5" Type="http://schemas.openxmlformats.org/officeDocument/2006/relationships/slide" Target="../slides/slide3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5" Type="http://schemas.openxmlformats.org/officeDocument/2006/relationships/slide" Target="../slides/slide3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5" Type="http://schemas.openxmlformats.org/officeDocument/2006/relationships/slide" Target="../slides/slide3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04" name="Graphique" r:id="rId3" imgW="4572305" imgH="3048305" progId="MSGraph.Chart.8">
                  <p:embed followColorScheme="full"/>
                </p:oleObj>
              </mc:Choice>
              <mc:Fallback>
                <p:oleObj name="Graphique" r:id="rId3" imgW="4572305" imgH="30483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en-US"/>
          </a:p>
        </p:txBody>
      </p:sp>
      <p:sp>
        <p:nvSpPr>
          <p:cNvPr id="6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7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B6453-9948-47A4-B657-254CF762FE61}" type="datetime1">
              <a:rPr lang="fr-FR"/>
              <a:pPr>
                <a:defRPr/>
              </a:pPr>
              <a:t>30/08/2018</a:t>
            </a:fld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0C746-E477-4887-9695-C802F76415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513645"/>
      </p:ext>
    </p:extLst>
  </p:cSld>
  <p:clrMapOvr>
    <a:masterClrMapping/>
  </p:clrMapOvr>
  <p:transition spd="med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20" name="Graphique" r:id="rId3" imgW="4572305" imgH="3048305" progId="MSGraph.Chart.8">
                  <p:embed followColorScheme="full"/>
                </p:oleObj>
              </mc:Choice>
              <mc:Fallback>
                <p:oleObj name="Graphique" r:id="rId3" imgW="4572305" imgH="30483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en-US"/>
          </a:p>
        </p:txBody>
      </p:sp>
      <p:sp>
        <p:nvSpPr>
          <p:cNvPr id="6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7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8" name="Bouton d'action : Retour 14">
            <a:hlinkClick r:id="rId5" action="ppaction://hlinksldjump" highlightClick="1"/>
          </p:cNvPr>
          <p:cNvSpPr>
            <a:spLocks noChangeAspect="1"/>
          </p:cNvSpPr>
          <p:nvPr userDrawn="1"/>
        </p:nvSpPr>
        <p:spPr bwMode="auto">
          <a:xfrm>
            <a:off x="0" y="0"/>
            <a:ext cx="720725" cy="720725"/>
          </a:xfrm>
          <a:prstGeom prst="actionButtonReturn">
            <a:avLst/>
          </a:prstGeom>
          <a:solidFill>
            <a:schemeClr val="accent1"/>
          </a:solidFill>
          <a:ln w="12700" algn="ctr">
            <a:solidFill>
              <a:srgbClr val="FF9933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B90B8-2A76-436D-BCE2-C15B4F1B18AD}" type="datetime1">
              <a:rPr lang="fr-FR"/>
              <a:pPr>
                <a:defRPr/>
              </a:pPr>
              <a:t>30/08/2018</a:t>
            </a:fld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8A0BF-90AF-4723-A4DE-08380223F6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926099"/>
      </p:ext>
    </p:extLst>
  </p:cSld>
  <p:clrMapOvr>
    <a:masterClrMapping/>
  </p:clrMapOvr>
  <p:transition spd="med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44" name="Graphique" r:id="rId3" imgW="4572305" imgH="3048305" progId="MSGraph.Chart.8">
                  <p:embed followColorScheme="full"/>
                </p:oleObj>
              </mc:Choice>
              <mc:Fallback>
                <p:oleObj name="Graphique" r:id="rId3" imgW="4572305" imgH="30483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en-US"/>
          </a:p>
        </p:txBody>
      </p:sp>
      <p:sp>
        <p:nvSpPr>
          <p:cNvPr id="6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7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8" name="Bouton d'action : Retour 14">
            <a:hlinkClick r:id="rId5" action="ppaction://hlinksldjump" highlightClick="1"/>
          </p:cNvPr>
          <p:cNvSpPr>
            <a:spLocks noChangeAspect="1"/>
          </p:cNvSpPr>
          <p:nvPr userDrawn="1"/>
        </p:nvSpPr>
        <p:spPr bwMode="auto">
          <a:xfrm>
            <a:off x="0" y="0"/>
            <a:ext cx="720725" cy="720725"/>
          </a:xfrm>
          <a:prstGeom prst="actionButtonReturn">
            <a:avLst/>
          </a:prstGeom>
          <a:solidFill>
            <a:schemeClr val="accent1"/>
          </a:solidFill>
          <a:ln w="12700" algn="ctr">
            <a:solidFill>
              <a:srgbClr val="FF9933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64350" y="142875"/>
            <a:ext cx="1924050" cy="58007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89025" y="142875"/>
            <a:ext cx="5622925" cy="58007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9DDD1-A598-4636-A7FE-26479A93F793}" type="datetime1">
              <a:rPr lang="fr-FR"/>
              <a:pPr>
                <a:defRPr/>
              </a:pPr>
              <a:t>30/08/2018</a:t>
            </a:fld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F9E20-4E66-473E-BC0B-17268F12F63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7846324"/>
      </p:ext>
    </p:extLst>
  </p:cSld>
  <p:clrMapOvr>
    <a:masterClrMapping/>
  </p:clrMapOvr>
  <p:transition spd="med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28" name="Graphique" r:id="rId3" imgW="4572305" imgH="3048305" progId="MSGraph.Chart.8">
                  <p:embed followColorScheme="full"/>
                </p:oleObj>
              </mc:Choice>
              <mc:Fallback>
                <p:oleObj name="Graphique" r:id="rId3" imgW="4572305" imgH="30483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en-US"/>
          </a:p>
        </p:txBody>
      </p:sp>
      <p:sp>
        <p:nvSpPr>
          <p:cNvPr id="6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7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8" name="Bouton d'action : Retour 14">
            <a:hlinkClick r:id="rId5" action="ppaction://hlinksldjump" highlightClick="1"/>
          </p:cNvPr>
          <p:cNvSpPr>
            <a:spLocks noChangeAspect="1"/>
          </p:cNvSpPr>
          <p:nvPr userDrawn="1"/>
        </p:nvSpPr>
        <p:spPr bwMode="auto">
          <a:xfrm>
            <a:off x="0" y="0"/>
            <a:ext cx="720725" cy="720725"/>
          </a:xfrm>
          <a:prstGeom prst="actionButtonReturn">
            <a:avLst/>
          </a:prstGeom>
          <a:solidFill>
            <a:schemeClr val="accent1"/>
          </a:solidFill>
          <a:ln w="12700" algn="ctr">
            <a:solidFill>
              <a:srgbClr val="FF9933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43235-BBA1-4A26-9EE0-6407021BD64E}" type="datetime1">
              <a:rPr lang="fr-FR"/>
              <a:pPr>
                <a:defRPr/>
              </a:pPr>
              <a:t>30/08/2018</a:t>
            </a:fld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2AF92-FB1A-4696-A6FF-578F56F087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999179"/>
      </p:ext>
    </p:extLst>
  </p:cSld>
  <p:clrMapOvr>
    <a:masterClrMapping/>
  </p:clrMapOvr>
  <p:transition spd="med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52" name="Graphique" r:id="rId3" imgW="4572305" imgH="3048305" progId="MSGraph.Chart.8">
                  <p:embed followColorScheme="full"/>
                </p:oleObj>
              </mc:Choice>
              <mc:Fallback>
                <p:oleObj name="Graphique" r:id="rId3" imgW="4572305" imgH="30483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en-US"/>
          </a:p>
        </p:txBody>
      </p:sp>
      <p:sp>
        <p:nvSpPr>
          <p:cNvPr id="6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7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8" name="Bouton d'action : Retour 14">
            <a:hlinkClick r:id="rId5" action="ppaction://hlinksldjump" highlightClick="1"/>
          </p:cNvPr>
          <p:cNvSpPr>
            <a:spLocks noChangeAspect="1"/>
          </p:cNvSpPr>
          <p:nvPr userDrawn="1"/>
        </p:nvSpPr>
        <p:spPr bwMode="auto">
          <a:xfrm>
            <a:off x="0" y="0"/>
            <a:ext cx="720725" cy="720725"/>
          </a:xfrm>
          <a:prstGeom prst="actionButtonReturn">
            <a:avLst/>
          </a:prstGeom>
          <a:solidFill>
            <a:schemeClr val="accent1"/>
          </a:solidFill>
          <a:ln w="12700" algn="ctr">
            <a:solidFill>
              <a:srgbClr val="FF9933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0AC04-CE03-453E-BCDE-9D8605D86E6F}" type="datetime1">
              <a:rPr lang="fr-FR"/>
              <a:pPr>
                <a:defRPr/>
              </a:pPr>
              <a:t>30/08/2018</a:t>
            </a:fld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26F9E-2548-43B2-A6AF-4A77FB5C7F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95083"/>
      </p:ext>
    </p:extLst>
  </p:cSld>
  <p:clrMapOvr>
    <a:masterClrMapping/>
  </p:clrMapOvr>
  <p:transition spd="med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6" name="Graphique" r:id="rId3" imgW="4572305" imgH="3048305" progId="MSGraph.Chart.8">
                  <p:embed followColorScheme="full"/>
                </p:oleObj>
              </mc:Choice>
              <mc:Fallback>
                <p:oleObj name="Graphique" r:id="rId3" imgW="4572305" imgH="30483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en-US"/>
          </a:p>
        </p:txBody>
      </p:sp>
      <p:sp>
        <p:nvSpPr>
          <p:cNvPr id="7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8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9" name="Bouton d'action : Retour 14">
            <a:hlinkClick r:id="rId5" action="ppaction://hlinksldjump" highlightClick="1"/>
          </p:cNvPr>
          <p:cNvSpPr>
            <a:spLocks noChangeAspect="1"/>
          </p:cNvSpPr>
          <p:nvPr userDrawn="1"/>
        </p:nvSpPr>
        <p:spPr bwMode="auto">
          <a:xfrm>
            <a:off x="0" y="0"/>
            <a:ext cx="720725" cy="720725"/>
          </a:xfrm>
          <a:prstGeom prst="actionButtonReturn">
            <a:avLst/>
          </a:prstGeom>
          <a:solidFill>
            <a:schemeClr val="accent1"/>
          </a:solidFill>
          <a:ln w="12700" algn="ctr">
            <a:solidFill>
              <a:srgbClr val="FF9933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11250" y="1828800"/>
            <a:ext cx="3762375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6025" y="1828800"/>
            <a:ext cx="3762375" cy="4114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8EFB3-364D-4F8A-940A-D16082A0E16C}" type="datetime1">
              <a:rPr lang="fr-FR"/>
              <a:pPr>
                <a:defRPr/>
              </a:pPr>
              <a:t>30/08/2018</a:t>
            </a:fld>
            <a:endParaRPr lang="fr-FR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D48B7-0225-44BB-BA6C-13DD18E6C2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782946"/>
      </p:ext>
    </p:extLst>
  </p:cSld>
  <p:clrMapOvr>
    <a:masterClrMapping/>
  </p:clrMapOvr>
  <p:transition spd="med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00" name="Graphique" r:id="rId3" imgW="4572305" imgH="3048305" progId="MSGraph.Chart.8">
                  <p:embed followColorScheme="full"/>
                </p:oleObj>
              </mc:Choice>
              <mc:Fallback>
                <p:oleObj name="Graphique" r:id="rId3" imgW="4572305" imgH="30483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en-US"/>
          </a:p>
        </p:txBody>
      </p:sp>
      <p:sp>
        <p:nvSpPr>
          <p:cNvPr id="9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10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11" name="Bouton d'action : Retour 14">
            <a:hlinkClick r:id="rId5" action="ppaction://hlinksldjump" highlightClick="1"/>
          </p:cNvPr>
          <p:cNvSpPr>
            <a:spLocks noChangeAspect="1"/>
          </p:cNvSpPr>
          <p:nvPr userDrawn="1"/>
        </p:nvSpPr>
        <p:spPr bwMode="auto">
          <a:xfrm>
            <a:off x="0" y="0"/>
            <a:ext cx="720725" cy="720725"/>
          </a:xfrm>
          <a:prstGeom prst="actionButtonReturn">
            <a:avLst/>
          </a:prstGeom>
          <a:solidFill>
            <a:schemeClr val="accent1"/>
          </a:solidFill>
          <a:ln w="12700" algn="ctr">
            <a:solidFill>
              <a:srgbClr val="FF9933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97CF2-DE25-4A28-AB95-0D712E108DA3}" type="datetime1">
              <a:rPr lang="fr-FR"/>
              <a:pPr>
                <a:defRPr/>
              </a:pPr>
              <a:t>30/08/2018</a:t>
            </a:fld>
            <a:endParaRPr lang="fr-FR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D611A-987C-410B-A62C-9D87262DEE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7907822"/>
      </p:ext>
    </p:extLst>
  </p:cSld>
  <p:clrMapOvr>
    <a:masterClrMapping/>
  </p:clrMapOvr>
  <p:transition spd="med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24" name="Graphique" r:id="rId3" imgW="4572305" imgH="3048305" progId="MSGraph.Chart.8">
                  <p:embed followColorScheme="full"/>
                </p:oleObj>
              </mc:Choice>
              <mc:Fallback>
                <p:oleObj name="Graphique" r:id="rId3" imgW="4572305" imgH="30483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en-US"/>
          </a:p>
        </p:txBody>
      </p:sp>
      <p:sp>
        <p:nvSpPr>
          <p:cNvPr id="5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6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7" name="Bouton d'action : Retour 14">
            <a:hlinkClick r:id="rId5" action="ppaction://hlinksldjump" highlightClick="1"/>
          </p:cNvPr>
          <p:cNvSpPr>
            <a:spLocks noChangeAspect="1"/>
          </p:cNvSpPr>
          <p:nvPr userDrawn="1"/>
        </p:nvSpPr>
        <p:spPr bwMode="auto">
          <a:xfrm>
            <a:off x="0" y="0"/>
            <a:ext cx="720725" cy="720725"/>
          </a:xfrm>
          <a:prstGeom prst="actionButtonReturn">
            <a:avLst/>
          </a:prstGeom>
          <a:solidFill>
            <a:schemeClr val="accent1"/>
          </a:solidFill>
          <a:ln w="12700" algn="ctr">
            <a:solidFill>
              <a:srgbClr val="FF9933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2BA58-3AD0-4C10-ADEE-FE56CEFC2693}" type="datetime1">
              <a:rPr lang="fr-FR"/>
              <a:pPr>
                <a:defRPr/>
              </a:pPr>
              <a:t>30/08/2018</a:t>
            </a:fld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E46C6-B937-41ED-B3E4-A903D9AAB4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370050"/>
      </p:ext>
    </p:extLst>
  </p:cSld>
  <p:clrMapOvr>
    <a:masterClrMapping/>
  </p:clrMapOvr>
  <p:transition spd="med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48" name="Graphique" r:id="rId3" imgW="4572305" imgH="3048305" progId="MSGraph.Chart.8">
                  <p:embed followColorScheme="full"/>
                </p:oleObj>
              </mc:Choice>
              <mc:Fallback>
                <p:oleObj name="Graphique" r:id="rId3" imgW="4572305" imgH="30483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en-US"/>
          </a:p>
        </p:txBody>
      </p:sp>
      <p:sp>
        <p:nvSpPr>
          <p:cNvPr id="4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5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6" name="Bouton d'action : Retour 14">
            <a:hlinkClick r:id="rId5" action="ppaction://hlinksldjump" highlightClick="1"/>
          </p:cNvPr>
          <p:cNvSpPr>
            <a:spLocks noChangeAspect="1"/>
          </p:cNvSpPr>
          <p:nvPr userDrawn="1"/>
        </p:nvSpPr>
        <p:spPr bwMode="auto">
          <a:xfrm>
            <a:off x="0" y="0"/>
            <a:ext cx="720725" cy="720725"/>
          </a:xfrm>
          <a:prstGeom prst="actionButtonReturn">
            <a:avLst/>
          </a:prstGeom>
          <a:solidFill>
            <a:schemeClr val="accent1"/>
          </a:solidFill>
          <a:ln w="12700" algn="ctr">
            <a:solidFill>
              <a:srgbClr val="FF9933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0876F-1FAB-45B5-9947-BB0400B9F576}" type="datetime1">
              <a:rPr lang="fr-FR"/>
              <a:pPr>
                <a:defRPr/>
              </a:pPr>
              <a:t>30/08/2018</a:t>
            </a:fld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16E83-A043-4F02-B6FD-FC18665282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352537"/>
      </p:ext>
    </p:extLst>
  </p:cSld>
  <p:clrMapOvr>
    <a:masterClrMapping/>
  </p:clrMapOvr>
  <p:transition spd="med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72" name="Graphique" r:id="rId3" imgW="4572305" imgH="3048305" progId="MSGraph.Chart.8">
                  <p:embed followColorScheme="full"/>
                </p:oleObj>
              </mc:Choice>
              <mc:Fallback>
                <p:oleObj name="Graphique" r:id="rId3" imgW="4572305" imgH="30483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en-US"/>
          </a:p>
        </p:txBody>
      </p:sp>
      <p:sp>
        <p:nvSpPr>
          <p:cNvPr id="7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8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9" name="Bouton d'action : Retour 14">
            <a:hlinkClick r:id="rId5" action="ppaction://hlinksldjump" highlightClick="1"/>
          </p:cNvPr>
          <p:cNvSpPr>
            <a:spLocks noChangeAspect="1"/>
          </p:cNvSpPr>
          <p:nvPr userDrawn="1"/>
        </p:nvSpPr>
        <p:spPr bwMode="auto">
          <a:xfrm>
            <a:off x="0" y="0"/>
            <a:ext cx="720725" cy="720725"/>
          </a:xfrm>
          <a:prstGeom prst="actionButtonReturn">
            <a:avLst/>
          </a:prstGeom>
          <a:solidFill>
            <a:schemeClr val="accent1"/>
          </a:solidFill>
          <a:ln w="12700" algn="ctr">
            <a:solidFill>
              <a:srgbClr val="FF9933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B1F92-E9F0-4362-B500-F32DC33C3272}" type="datetime1">
              <a:rPr lang="fr-FR"/>
              <a:pPr>
                <a:defRPr/>
              </a:pPr>
              <a:t>30/08/2018</a:t>
            </a:fld>
            <a:endParaRPr lang="fr-FR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57F41-5153-438D-9566-5EA00B2ED34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270504"/>
      </p:ext>
    </p:extLst>
  </p:cSld>
  <p:clrMapOvr>
    <a:masterClrMapping/>
  </p:clrMapOvr>
  <p:transition spd="med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96" name="Graphique" r:id="rId3" imgW="4572305" imgH="3048305" progId="MSGraph.Chart.8">
                  <p:embed followColorScheme="full"/>
                </p:oleObj>
              </mc:Choice>
              <mc:Fallback>
                <p:oleObj name="Graphique" r:id="rId3" imgW="4572305" imgH="304830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en-US"/>
          </a:p>
        </p:txBody>
      </p:sp>
      <p:sp>
        <p:nvSpPr>
          <p:cNvPr id="7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8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9" name="Bouton d'action : Retour 14">
            <a:hlinkClick r:id="rId5" action="ppaction://hlinksldjump" highlightClick="1"/>
          </p:cNvPr>
          <p:cNvSpPr>
            <a:spLocks noChangeAspect="1"/>
          </p:cNvSpPr>
          <p:nvPr userDrawn="1"/>
        </p:nvSpPr>
        <p:spPr bwMode="auto">
          <a:xfrm>
            <a:off x="0" y="0"/>
            <a:ext cx="720725" cy="720725"/>
          </a:xfrm>
          <a:prstGeom prst="actionButtonReturn">
            <a:avLst/>
          </a:prstGeom>
          <a:solidFill>
            <a:schemeClr val="accent1"/>
          </a:solidFill>
          <a:ln w="12700" algn="ctr">
            <a:solidFill>
              <a:srgbClr val="FF9933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92D0B-8C52-4E9C-8D2F-30AD0CC482F6}" type="datetime1">
              <a:rPr lang="fr-FR"/>
              <a:pPr>
                <a:defRPr/>
              </a:pPr>
              <a:t>30/08/2018</a:t>
            </a:fld>
            <a:endParaRPr lang="fr-FR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573BA-2CB3-44E0-B375-793F1198D78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218471"/>
      </p:ext>
    </p:extLst>
  </p:cSld>
  <p:clrMapOvr>
    <a:masterClrMapping/>
  </p:clrMapOvr>
  <p:transition spd="med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89025" y="142875"/>
            <a:ext cx="76771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1250" y="1828800"/>
            <a:ext cx="76771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5100" y="63246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FF9966"/>
                </a:solidFill>
              </a:defRPr>
            </a:lvl1pPr>
          </a:lstStyle>
          <a:p>
            <a:pPr>
              <a:defRPr/>
            </a:pPr>
            <a:fld id="{0DFF6730-B5E1-4C0C-9744-F634C157C3CD}" type="datetime1">
              <a:rPr lang="fr-FR"/>
              <a:pPr>
                <a:defRPr/>
              </a:pPr>
              <a:t>30/08/2018</a:t>
            </a:fld>
            <a:endParaRPr lang="fr-FR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9150" y="63246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FF9966"/>
                </a:solidFill>
              </a:defRPr>
            </a:lvl1pPr>
          </a:lstStyle>
          <a:p>
            <a:pPr>
              <a:defRPr/>
            </a:pPr>
            <a:r>
              <a:rPr lang="fr-FR"/>
              <a:t>C2PU-Team, Observatoire de Nice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9700" y="63246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FF9966"/>
                </a:solidFill>
              </a:defRPr>
            </a:lvl1pPr>
          </a:lstStyle>
          <a:p>
            <a:pPr>
              <a:defRPr/>
            </a:pPr>
            <a:fld id="{BE26224E-15EF-4246-A3C5-3677AB29D0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aphicFrame>
        <p:nvGraphicFramePr>
          <p:cNvPr id="1031" name="Object 9"/>
          <p:cNvGraphicFramePr>
            <a:graphicFrameLocks noChangeAspect="1"/>
          </p:cNvGraphicFramePr>
          <p:nvPr userDrawn="1"/>
        </p:nvGraphicFramePr>
        <p:xfrm>
          <a:off x="3527425" y="2286000"/>
          <a:ext cx="3429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Graphique" r:id="rId14" imgW="4572305" imgH="3048305" progId="MSGraph.Chart.8">
                  <p:embed followColorScheme="full"/>
                </p:oleObj>
              </mc:Choice>
              <mc:Fallback>
                <p:oleObj name="Graphique" r:id="rId14" imgW="4572305" imgH="3048305" progId="MSGraph.Chart.8">
                  <p:embed followColorScheme="full"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2286000"/>
                        <a:ext cx="3429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Line 19"/>
          <p:cNvSpPr>
            <a:spLocks noChangeShapeType="1"/>
          </p:cNvSpPr>
          <p:nvPr userDrawn="1"/>
        </p:nvSpPr>
        <p:spPr bwMode="auto">
          <a:xfrm>
            <a:off x="25400" y="1376363"/>
            <a:ext cx="9906000" cy="0"/>
          </a:xfrm>
          <a:prstGeom prst="line">
            <a:avLst/>
          </a:prstGeom>
          <a:noFill/>
          <a:ln w="9525">
            <a:solidFill>
              <a:srgbClr val="FF99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Ctr="1">
            <a:spAutoFit/>
          </a:bodyPr>
          <a:lstStyle/>
          <a:p>
            <a:endParaRPr lang="en-US"/>
          </a:p>
        </p:txBody>
      </p:sp>
      <p:sp>
        <p:nvSpPr>
          <p:cNvPr id="1033" name="AutoShape 20">
            <a:hlinkClick r:id="" action="ppaction://hlinkshowjump?jump=previous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22225" y="969963"/>
            <a:ext cx="360363" cy="360362"/>
          </a:xfrm>
          <a:prstGeom prst="actionButtonBackPrevious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  <p:sp>
        <p:nvSpPr>
          <p:cNvPr id="1034" name="AutoShape 21">
            <a:hlinkClick r:id="" action="ppaction://hlinkshowjump?jump=nextslide" highlightClick="1"/>
          </p:cNvPr>
          <p:cNvSpPr>
            <a:spLocks noChangeAspect="1" noChangeArrowheads="1"/>
          </p:cNvSpPr>
          <p:nvPr userDrawn="1"/>
        </p:nvSpPr>
        <p:spPr bwMode="auto">
          <a:xfrm>
            <a:off x="9537700" y="971550"/>
            <a:ext cx="360363" cy="360363"/>
          </a:xfrm>
          <a:prstGeom prst="actionButtonForwardNext">
            <a:avLst/>
          </a:prstGeom>
          <a:solidFill>
            <a:schemeClr val="bg1"/>
          </a:solidFill>
          <a:ln w="12700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6800" tIns="93600" rIns="46800" bIns="93600" anchor="ctr">
            <a:spAutoFit/>
          </a:bodyPr>
          <a:lstStyle>
            <a:lvl1pPr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fr-FR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transition spd="med">
    <p:cut/>
  </p:transition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 kern="1200">
          <a:solidFill>
            <a:srgbClr val="FF993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</a:defRPr>
      </a:lvl5pPr>
      <a:lvl6pPr marL="457200" algn="ctr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</a:defRPr>
      </a:lvl6pPr>
      <a:lvl7pPr marL="914400" algn="ctr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</a:defRPr>
      </a:lvl7pPr>
      <a:lvl8pPr marL="1371600" algn="ctr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</a:defRPr>
      </a:lvl8pPr>
      <a:lvl9pPr marL="1828800" algn="ctr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rgbClr val="FF9933"/>
          </a:solidFill>
          <a:latin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800" kern="1200">
          <a:solidFill>
            <a:srgbClr val="FF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u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«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lyak.com/rubrique.php?id_rubrique=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helyak.com/" TargetMode="Externa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8.xml"/><Relationship Id="rId3" Type="http://schemas.openxmlformats.org/officeDocument/2006/relationships/slide" Target="slide4.xml"/><Relationship Id="rId7" Type="http://schemas.openxmlformats.org/officeDocument/2006/relationships/slide" Target="slide7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36.xml"/><Relationship Id="rId4" Type="http://schemas.openxmlformats.org/officeDocument/2006/relationships/slide" Target="slide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www.eso.org/sci/observing/tools/standards/spectra/stanlis.html" TargetMode="Externa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ftp://ftp.eso.org/pub/stecf/standards/ctiostan/" TargetMode="Externa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826294" y="1110587"/>
            <a:ext cx="8026400" cy="2201950"/>
          </a:xfr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extLst/>
        </p:spPr>
        <p:txBody>
          <a:bodyPr anchor="ctr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fr-FR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fr-FR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LHIRES-III</a:t>
            </a:r>
            <a:r>
              <a:rPr lang="fr-FR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fr-FR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fr-FR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SPECTROGRAPH</a:t>
            </a:r>
          </a:p>
        </p:txBody>
      </p:sp>
      <p:grpSp>
        <p:nvGrpSpPr>
          <p:cNvPr id="15365" name="Group 1046"/>
          <p:cNvGrpSpPr>
            <a:grpSpLocks/>
          </p:cNvGrpSpPr>
          <p:nvPr/>
        </p:nvGrpSpPr>
        <p:grpSpPr bwMode="auto">
          <a:xfrm>
            <a:off x="0" y="6146800"/>
            <a:ext cx="9906000" cy="719138"/>
            <a:chOff x="0" y="3872"/>
            <a:chExt cx="6240" cy="453"/>
          </a:xfrm>
        </p:grpSpPr>
        <p:sp>
          <p:nvSpPr>
            <p:cNvPr id="15368" name="Rectangle 1039"/>
            <p:cNvSpPr>
              <a:spLocks noChangeArrowheads="1"/>
            </p:cNvSpPr>
            <p:nvPr/>
          </p:nvSpPr>
          <p:spPr bwMode="auto">
            <a:xfrm>
              <a:off x="1100" y="3872"/>
              <a:ext cx="3809" cy="4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FF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tIns="91440" rIns="45720" bIns="91440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r>
                <a:rPr lang="en-US" sz="1600" dirty="0">
                  <a:solidFill>
                    <a:schemeClr val="tx1"/>
                  </a:solidFill>
                </a:rPr>
                <a:t>© </a:t>
              </a:r>
              <a:r>
                <a:rPr lang="fr-FR" sz="1600" dirty="0">
                  <a:solidFill>
                    <a:schemeClr val="tx1"/>
                  </a:solidFill>
                </a:rPr>
                <a:t>C2PU, Observatoire de </a:t>
              </a:r>
              <a:r>
                <a:rPr lang="fr-FR" sz="1600">
                  <a:solidFill>
                    <a:schemeClr val="tx1"/>
                  </a:solidFill>
                </a:rPr>
                <a:t>la </a:t>
              </a:r>
              <a:r>
                <a:rPr lang="fr-FR" sz="1600" smtClean="0">
                  <a:solidFill>
                    <a:schemeClr val="tx1"/>
                  </a:solidFill>
                </a:rPr>
                <a:t>Côte </a:t>
              </a:r>
              <a:r>
                <a:rPr lang="fr-FR" sz="1600" dirty="0">
                  <a:solidFill>
                    <a:schemeClr val="tx1"/>
                  </a:solidFill>
                </a:rPr>
                <a:t>d’Azur, </a:t>
              </a:r>
            </a:p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r>
                <a:rPr lang="fr-FR" sz="1600" dirty="0">
                  <a:solidFill>
                    <a:schemeClr val="tx1"/>
                  </a:solidFill>
                </a:rPr>
                <a:t>Université de </a:t>
              </a:r>
              <a:r>
                <a:rPr lang="fr-FR" sz="1600" dirty="0" smtClean="0">
                  <a:solidFill>
                    <a:schemeClr val="tx1"/>
                  </a:solidFill>
                </a:rPr>
                <a:t>la Côte d’Azur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15369" name="Picture 1041" descr="logocaeu_4_1000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3" y="3872"/>
              <a:ext cx="1327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Picture 1045" descr="LogoUNSA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72"/>
              <a:ext cx="1120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6" name="ZoneTexte 1"/>
          <p:cNvSpPr txBox="1">
            <a:spLocks noChangeArrowheads="1"/>
          </p:cNvSpPr>
          <p:nvPr/>
        </p:nvSpPr>
        <p:spPr bwMode="auto">
          <a:xfrm>
            <a:off x="7472363" y="5068888"/>
            <a:ext cx="24336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bg1"/>
                </a:solidFill>
              </a:rPr>
              <a:t>Jean-Pierre Rivet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bg1"/>
                </a:solidFill>
              </a:rPr>
              <a:t>CNRS, OCA,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bg1"/>
                </a:solidFill>
              </a:rPr>
              <a:t>Dept. Lagrange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bg1"/>
                </a:solidFill>
              </a:rPr>
              <a:t>jean-pierre.rivet@oca.eu</a:t>
            </a:r>
          </a:p>
        </p:txBody>
      </p:sp>
      <p:sp>
        <p:nvSpPr>
          <p:cNvPr id="15367" name="ZoneTexte 1"/>
          <p:cNvSpPr txBox="1">
            <a:spLocks noChangeArrowheads="1"/>
          </p:cNvSpPr>
          <p:nvPr/>
        </p:nvSpPr>
        <p:spPr bwMode="auto">
          <a:xfrm>
            <a:off x="0" y="0"/>
            <a:ext cx="22788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600" dirty="0">
                <a:solidFill>
                  <a:schemeClr val="tx1"/>
                </a:solidFill>
              </a:rPr>
              <a:t>Version </a:t>
            </a:r>
            <a:r>
              <a:rPr lang="fr-FR" sz="1600" dirty="0" smtClean="0">
                <a:solidFill>
                  <a:schemeClr val="tx1"/>
                </a:solidFill>
              </a:rPr>
              <a:t>04, 14/11/2017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>
          <a:xfrm>
            <a:off x="1768475" y="2274888"/>
            <a:ext cx="6369050" cy="2308225"/>
          </a:xfr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mtClean="0">
                <a:solidFill>
                  <a:srgbClr val="FFFF00"/>
                </a:solidFill>
              </a:rPr>
              <a:t>BASICS ABOUT </a:t>
            </a:r>
            <a:br>
              <a:rPr lang="en-US" smtClean="0">
                <a:solidFill>
                  <a:srgbClr val="FFFF00"/>
                </a:solidFill>
              </a:rPr>
            </a:br>
            <a:r>
              <a:rPr lang="en-US" smtClean="0">
                <a:solidFill>
                  <a:srgbClr val="FFFF00"/>
                </a:solidFill>
              </a:rPr>
              <a:t>DIFFRACTION GRATINGS</a:t>
            </a:r>
            <a:endParaRPr lang="en-US" smtClean="0"/>
          </a:p>
        </p:txBody>
      </p:sp>
      <p:sp>
        <p:nvSpPr>
          <p:cNvPr id="32771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5CE813-3E11-4AE3-8C84-53DDE31B12E4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32772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3277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E9EA0A-CFF5-4154-986C-AAF7C00C4C79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fr-FR" sz="1400" smtClean="0">
              <a:solidFill>
                <a:srgbClr val="FF9966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rme libre 16"/>
          <p:cNvSpPr>
            <a:spLocks/>
          </p:cNvSpPr>
          <p:nvPr/>
        </p:nvSpPr>
        <p:spPr bwMode="auto">
          <a:xfrm>
            <a:off x="1249363" y="1149350"/>
            <a:ext cx="3613150" cy="4437063"/>
          </a:xfrm>
          <a:custGeom>
            <a:avLst/>
            <a:gdLst>
              <a:gd name="T0" fmla="*/ 1126706 w 3612996"/>
              <a:gd name="T1" fmla="*/ 4428097 h 4438185"/>
              <a:gd name="T2" fmla="*/ 3614382 w 3612996"/>
              <a:gd name="T3" fmla="*/ 1924776 h 4438185"/>
              <a:gd name="T4" fmla="*/ 1673323 w 3612996"/>
              <a:gd name="T5" fmla="*/ 0 h 4438185"/>
              <a:gd name="T6" fmla="*/ 0 w 3612996"/>
              <a:gd name="T7" fmla="*/ 1590999 h 4438185"/>
              <a:gd name="T8" fmla="*/ 1126706 w 3612996"/>
              <a:gd name="T9" fmla="*/ 4428097 h 4438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12996" h="4438185">
                <a:moveTo>
                  <a:pt x="1126274" y="4438185"/>
                </a:moveTo>
                <a:lnTo>
                  <a:pt x="3612996" y="1929161"/>
                </a:lnTo>
                <a:lnTo>
                  <a:pt x="1672684" y="0"/>
                </a:lnTo>
                <a:lnTo>
                  <a:pt x="0" y="1594624"/>
                </a:lnTo>
                <a:lnTo>
                  <a:pt x="1126274" y="4438185"/>
                </a:lnTo>
                <a:close/>
              </a:path>
            </a:pathLst>
          </a:cu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triangle" w="med" len="med"/>
                <a:tailEnd type="none" w="med" len="med"/>
              </a14:hiddenLine>
            </a:ext>
          </a:extLst>
        </p:spPr>
        <p:txBody>
          <a:bodyPr wrap="none" lIns="45720" rIns="45720" anchor="ctr" anchorCtr="1">
            <a:spAutoFit/>
          </a:bodyPr>
          <a:lstStyle/>
          <a:p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65100"/>
            <a:ext cx="7985125" cy="1143000"/>
          </a:xfrm>
        </p:spPr>
        <p:txBody>
          <a:bodyPr/>
          <a:lstStyle/>
          <a:p>
            <a:pPr eaLnBrk="1" hangingPunct="1"/>
            <a:r>
              <a:rPr lang="en-US" smtClean="0"/>
              <a:t>Diffraction by 1 element</a:t>
            </a:r>
          </a:p>
        </p:txBody>
      </p:sp>
      <p:sp>
        <p:nvSpPr>
          <p:cNvPr id="3482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EB3EE6D-2756-4B2F-9E06-D79B9CDCB077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34821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3482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F19918-1D76-4482-A4A5-5C4EC20105F9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41" name="Trapèze 40"/>
          <p:cNvSpPr/>
          <p:nvPr/>
        </p:nvSpPr>
        <p:spPr bwMode="auto">
          <a:xfrm rot="5400000">
            <a:off x="5834857" y="3386931"/>
            <a:ext cx="1600200" cy="1404937"/>
          </a:xfrm>
          <a:prstGeom prst="trapezoid">
            <a:avLst>
              <a:gd name="adj" fmla="val 36902"/>
            </a:avLst>
          </a:prstGeom>
          <a:gradFill>
            <a:gsLst>
              <a:gs pos="0">
                <a:srgbClr val="FFFF00"/>
              </a:gs>
              <a:gs pos="100000">
                <a:srgbClr val="FFFF00">
                  <a:alpha val="2000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fr-FR"/>
          </a:p>
        </p:txBody>
      </p:sp>
      <p:sp>
        <p:nvSpPr>
          <p:cNvPr id="43" name="Trapèze 42"/>
          <p:cNvSpPr/>
          <p:nvPr/>
        </p:nvSpPr>
        <p:spPr bwMode="auto">
          <a:xfrm rot="16200000">
            <a:off x="2971800" y="1990725"/>
            <a:ext cx="1651000" cy="4248150"/>
          </a:xfrm>
          <a:prstGeom prst="trapezoid">
            <a:avLst>
              <a:gd name="adj" fmla="val 21621"/>
            </a:avLst>
          </a:prstGeom>
          <a:gradFill flip="none" rotWithShape="1">
            <a:gsLst>
              <a:gs pos="0">
                <a:srgbClr val="FFFF00"/>
              </a:gs>
              <a:gs pos="100000">
                <a:srgbClr val="FFFF00">
                  <a:alpha val="20000"/>
                </a:srgb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fr-FR"/>
          </a:p>
        </p:txBody>
      </p:sp>
      <p:cxnSp>
        <p:nvCxnSpPr>
          <p:cNvPr id="34825" name="Connecteur droit avec flèche 46"/>
          <p:cNvCxnSpPr>
            <a:cxnSpLocks noChangeShapeType="1"/>
          </p:cNvCxnSpPr>
          <p:nvPr/>
        </p:nvCxnSpPr>
        <p:spPr bwMode="auto">
          <a:xfrm flipH="1">
            <a:off x="2747963" y="2141538"/>
            <a:ext cx="1208087" cy="1158875"/>
          </a:xfrm>
          <a:prstGeom prst="straightConnector1">
            <a:avLst/>
          </a:prstGeom>
          <a:noFill/>
          <a:ln w="25400" algn="ctr">
            <a:solidFill>
              <a:srgbClr val="FFC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4826" name="Légende encadrée 1 29"/>
          <p:cNvSpPr>
            <a:spLocks/>
          </p:cNvSpPr>
          <p:nvPr/>
        </p:nvSpPr>
        <p:spPr bwMode="auto">
          <a:xfrm>
            <a:off x="4441825" y="1506538"/>
            <a:ext cx="1639888" cy="928687"/>
          </a:xfrm>
          <a:prstGeom prst="borderCallout1">
            <a:avLst>
              <a:gd name="adj1" fmla="val 31926"/>
              <a:gd name="adj2" fmla="val 657"/>
              <a:gd name="adj3" fmla="val 138384"/>
              <a:gd name="adj4" fmla="val -36301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Incident beam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rgbClr val="FF0000"/>
                </a:solidFill>
              </a:rPr>
              <a:t>assumed parallel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(wavelength </a:t>
            </a:r>
            <a:r>
              <a:rPr lang="en-US" sz="1600">
                <a:solidFill>
                  <a:schemeClr val="tx1"/>
                </a:solidFill>
                <a:sym typeface="Symbol" panose="05050102010706020507" pitchFamily="18" charset="2"/>
              </a:rPr>
              <a:t>)</a:t>
            </a:r>
            <a:endParaRPr lang="en-US" sz="1600">
              <a:solidFill>
                <a:schemeClr val="tx1"/>
              </a:solidFill>
            </a:endParaRPr>
          </a:p>
        </p:txBody>
      </p:sp>
      <p:cxnSp>
        <p:nvCxnSpPr>
          <p:cNvPr id="34827" name="Connecteur droit avec flèche 48"/>
          <p:cNvCxnSpPr>
            <a:cxnSpLocks noChangeShapeType="1"/>
          </p:cNvCxnSpPr>
          <p:nvPr/>
        </p:nvCxnSpPr>
        <p:spPr bwMode="auto">
          <a:xfrm>
            <a:off x="4584700" y="4102100"/>
            <a:ext cx="884238" cy="4763"/>
          </a:xfrm>
          <a:prstGeom prst="straightConnector1">
            <a:avLst/>
          </a:prstGeom>
          <a:noFill/>
          <a:ln w="25400" algn="ctr">
            <a:solidFill>
              <a:srgbClr val="FFC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4828" name="Légende encadrée 1 29"/>
          <p:cNvSpPr>
            <a:spLocks/>
          </p:cNvSpPr>
          <p:nvPr/>
        </p:nvSpPr>
        <p:spPr bwMode="auto">
          <a:xfrm>
            <a:off x="3175000" y="4983163"/>
            <a:ext cx="1538288" cy="338137"/>
          </a:xfrm>
          <a:prstGeom prst="borderCallout1">
            <a:avLst>
              <a:gd name="adj1" fmla="val 45102"/>
              <a:gd name="adj2" fmla="val 101454"/>
              <a:gd name="adj3" fmla="val -253611"/>
              <a:gd name="adj4" fmla="val 131847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Diffracted beam</a:t>
            </a:r>
          </a:p>
        </p:txBody>
      </p:sp>
      <p:sp>
        <p:nvSpPr>
          <p:cNvPr id="54" name="Corde 53"/>
          <p:cNvSpPr/>
          <p:nvPr/>
        </p:nvSpPr>
        <p:spPr bwMode="auto">
          <a:xfrm>
            <a:off x="5754688" y="2732088"/>
            <a:ext cx="1595437" cy="2767012"/>
          </a:xfrm>
          <a:prstGeom prst="chord">
            <a:avLst>
              <a:gd name="adj1" fmla="val 7496573"/>
              <a:gd name="adj2" fmla="val 14118288"/>
            </a:avLst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fr-FR"/>
          </a:p>
        </p:txBody>
      </p:sp>
      <p:cxnSp>
        <p:nvCxnSpPr>
          <p:cNvPr id="34830" name="Connecteur droit 55"/>
          <p:cNvCxnSpPr>
            <a:cxnSpLocks noChangeShapeType="1"/>
          </p:cNvCxnSpPr>
          <p:nvPr/>
        </p:nvCxnSpPr>
        <p:spPr bwMode="auto">
          <a:xfrm>
            <a:off x="7372350" y="3067050"/>
            <a:ext cx="0" cy="20843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4831" name="Légende encadrée 1 29"/>
          <p:cNvSpPr>
            <a:spLocks/>
          </p:cNvSpPr>
          <p:nvPr/>
        </p:nvSpPr>
        <p:spPr bwMode="auto">
          <a:xfrm>
            <a:off x="6235700" y="2151063"/>
            <a:ext cx="1014413" cy="338137"/>
          </a:xfrm>
          <a:prstGeom prst="borderCallout1">
            <a:avLst>
              <a:gd name="adj1" fmla="val 41806"/>
              <a:gd name="adj2" fmla="val -4111"/>
              <a:gd name="adj3" fmla="val 349153"/>
              <a:gd name="adj4" fmla="val -30060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Collimator</a:t>
            </a:r>
          </a:p>
        </p:txBody>
      </p:sp>
      <p:sp>
        <p:nvSpPr>
          <p:cNvPr id="34832" name="Légende encadrée 1 29"/>
          <p:cNvSpPr>
            <a:spLocks/>
          </p:cNvSpPr>
          <p:nvPr/>
        </p:nvSpPr>
        <p:spPr bwMode="auto">
          <a:xfrm>
            <a:off x="6372225" y="2578100"/>
            <a:ext cx="741363" cy="338138"/>
          </a:xfrm>
          <a:prstGeom prst="borderCallout1">
            <a:avLst>
              <a:gd name="adj1" fmla="val 48394"/>
              <a:gd name="adj2" fmla="val 98148"/>
              <a:gd name="adj3" fmla="val 154819"/>
              <a:gd name="adj4" fmla="val 136856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Screen</a:t>
            </a:r>
          </a:p>
        </p:txBody>
      </p:sp>
      <p:cxnSp>
        <p:nvCxnSpPr>
          <p:cNvPr id="34833" name="Connecteur droit avec flèche 58"/>
          <p:cNvCxnSpPr>
            <a:cxnSpLocks noChangeShapeType="1"/>
          </p:cNvCxnSpPr>
          <p:nvPr/>
        </p:nvCxnSpPr>
        <p:spPr bwMode="auto">
          <a:xfrm>
            <a:off x="7537450" y="4083050"/>
            <a:ext cx="434975" cy="0"/>
          </a:xfrm>
          <a:prstGeom prst="straightConnector1">
            <a:avLst/>
          </a:prstGeom>
          <a:noFill/>
          <a:ln w="38100" algn="ctr">
            <a:solidFill>
              <a:schemeClr val="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34834" name="Groupe 59"/>
          <p:cNvGrpSpPr>
            <a:grpSpLocks/>
          </p:cNvGrpSpPr>
          <p:nvPr/>
        </p:nvGrpSpPr>
        <p:grpSpPr bwMode="auto">
          <a:xfrm>
            <a:off x="8020050" y="2633663"/>
            <a:ext cx="1730375" cy="2865437"/>
            <a:chOff x="8176700" y="2943920"/>
            <a:chExt cx="1582048" cy="1839951"/>
          </a:xfrm>
        </p:grpSpPr>
        <p:grpSp>
          <p:nvGrpSpPr>
            <p:cNvPr id="34856" name="Groupe 60"/>
            <p:cNvGrpSpPr>
              <a:grpSpLocks/>
            </p:cNvGrpSpPr>
            <p:nvPr/>
          </p:nvGrpSpPr>
          <p:grpSpPr bwMode="auto">
            <a:xfrm>
              <a:off x="8176700" y="2943920"/>
              <a:ext cx="1582048" cy="1839951"/>
              <a:chOff x="8176700" y="2943920"/>
              <a:chExt cx="1582048" cy="1839951"/>
            </a:xfrm>
          </p:grpSpPr>
          <p:sp>
            <p:nvSpPr>
              <p:cNvPr id="34858" name="Rectangle 63"/>
              <p:cNvSpPr>
                <a:spLocks noChangeArrowheads="1"/>
              </p:cNvSpPr>
              <p:nvPr/>
            </p:nvSpPr>
            <p:spPr bwMode="auto">
              <a:xfrm>
                <a:off x="8181563" y="2943920"/>
                <a:ext cx="1572322" cy="1839951"/>
              </a:xfrm>
              <a:prstGeom prst="rect">
                <a:avLst/>
              </a:prstGeom>
              <a:solidFill>
                <a:schemeClr val="accent1"/>
              </a:solidFill>
              <a:ln w="12700" algn="ctr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 bwMode="auto">
              <a:xfrm>
                <a:off x="8176700" y="3538613"/>
                <a:ext cx="1582048" cy="650564"/>
              </a:xfrm>
              <a:prstGeom prst="rect">
                <a:avLst/>
              </a:prstGeom>
              <a:gradFill>
                <a:gsLst>
                  <a:gs pos="50000">
                    <a:srgbClr val="FFFF00"/>
                  </a:gs>
                  <a:gs pos="0">
                    <a:srgbClr val="FFFF00">
                      <a:alpha val="0"/>
                    </a:srgbClr>
                  </a:gs>
                  <a:gs pos="100000">
                    <a:srgbClr val="FFFF00">
                      <a:alpha val="0"/>
                    </a:srgbClr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  <a:extLst/>
            </p:spPr>
            <p:txBody>
              <a:bodyPr lIns="45720" rIns="45720" anchor="ctr" anchorCtr="1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lang="fr-FR"/>
              </a:p>
            </p:txBody>
          </p:sp>
          <p:grpSp>
            <p:nvGrpSpPr>
              <p:cNvPr id="34862" name="Groupe 65"/>
              <p:cNvGrpSpPr>
                <a:grpSpLocks/>
              </p:cNvGrpSpPr>
              <p:nvPr/>
            </p:nvGrpSpPr>
            <p:grpSpPr bwMode="auto">
              <a:xfrm>
                <a:off x="8181563" y="3445557"/>
                <a:ext cx="1572322" cy="836677"/>
                <a:chOff x="8186426" y="3473437"/>
                <a:chExt cx="1572322" cy="836677"/>
              </a:xfrm>
            </p:grpSpPr>
            <p:sp>
              <p:nvSpPr>
                <p:cNvPr id="67" name="Rectangle 66"/>
                <p:cNvSpPr>
                  <a:spLocks/>
                </p:cNvSpPr>
                <p:nvPr/>
              </p:nvSpPr>
              <p:spPr bwMode="auto">
                <a:xfrm>
                  <a:off x="8186426" y="4094114"/>
                  <a:ext cx="1572322" cy="216000"/>
                </a:xfrm>
                <a:prstGeom prst="rect">
                  <a:avLst/>
                </a:prstGeom>
                <a:gradFill>
                  <a:gsLst>
                    <a:gs pos="50000">
                      <a:srgbClr val="FFFF00">
                        <a:alpha val="50000"/>
                      </a:srgbClr>
                    </a:gs>
                    <a:gs pos="0">
                      <a:srgbClr val="FFFF00">
                        <a:alpha val="0"/>
                      </a:srgbClr>
                    </a:gs>
                    <a:gs pos="100000">
                      <a:srgbClr val="FFFF00">
                        <a:alpha val="0"/>
                      </a:srgbClr>
                    </a:gs>
                  </a:gsLst>
                  <a:lin ang="5400000" scaled="0"/>
                </a:gradFill>
                <a:ln w="12700" cap="flat" cmpd="sng" algn="ctr">
                  <a:noFill/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/>
              </p:spPr>
              <p:txBody>
                <a:bodyPr wrap="none" lIns="45720" rIns="45720" anchor="ctr" anchorCtr="1">
                  <a:spAutoFit/>
                </a:bodyPr>
                <a:lstStyle/>
                <a:p>
                  <a:pPr algn="ctr" eaLnBrk="1" hangingPunct="1"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None/>
                    <a:defRPr/>
                  </a:pPr>
                  <a:endParaRPr lang="fr-FR"/>
                </a:p>
              </p:txBody>
            </p:sp>
            <p:sp>
              <p:nvSpPr>
                <p:cNvPr id="68" name="Rectangle 67"/>
                <p:cNvSpPr>
                  <a:spLocks/>
                </p:cNvSpPr>
                <p:nvPr/>
              </p:nvSpPr>
              <p:spPr bwMode="auto">
                <a:xfrm>
                  <a:off x="8186426" y="3473437"/>
                  <a:ext cx="1572322" cy="216000"/>
                </a:xfrm>
                <a:prstGeom prst="rect">
                  <a:avLst/>
                </a:prstGeom>
                <a:gradFill>
                  <a:gsLst>
                    <a:gs pos="50000">
                      <a:srgbClr val="FFFF00">
                        <a:alpha val="50000"/>
                      </a:srgbClr>
                    </a:gs>
                    <a:gs pos="0">
                      <a:srgbClr val="FFFF00">
                        <a:alpha val="0"/>
                      </a:srgbClr>
                    </a:gs>
                    <a:gs pos="100000">
                      <a:srgbClr val="FFFF00">
                        <a:alpha val="0"/>
                      </a:srgbClr>
                    </a:gs>
                  </a:gsLst>
                  <a:lin ang="5400000" scaled="0"/>
                </a:gradFill>
                <a:ln w="12700" cap="flat" cmpd="sng" algn="ctr">
                  <a:noFill/>
                  <a:prstDash val="solid"/>
                  <a:round/>
                  <a:headEnd type="triangle" w="med" len="med"/>
                  <a:tailEnd type="none" w="med" len="med"/>
                </a:ln>
                <a:effectLst/>
                <a:extLst/>
              </p:spPr>
              <p:txBody>
                <a:bodyPr wrap="none" lIns="45720" rIns="45720" anchor="ctr" anchorCtr="1">
                  <a:spAutoFit/>
                </a:bodyPr>
                <a:lstStyle/>
                <a:p>
                  <a:pPr algn="ctr" eaLnBrk="1" hangingPunct="1"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None/>
                    <a:defRPr/>
                  </a:pPr>
                  <a:endParaRPr lang="fr-FR"/>
                </a:p>
              </p:txBody>
            </p:sp>
          </p:grpSp>
        </p:grpSp>
        <p:sp>
          <p:nvSpPr>
            <p:cNvPr id="34857" name="Forme libre 62"/>
            <p:cNvSpPr>
              <a:spLocks/>
            </p:cNvSpPr>
            <p:nvPr/>
          </p:nvSpPr>
          <p:spPr bwMode="auto">
            <a:xfrm>
              <a:off x="8184675" y="2959835"/>
              <a:ext cx="1215803" cy="1820902"/>
            </a:xfrm>
            <a:custGeom>
              <a:avLst/>
              <a:gdLst>
                <a:gd name="T0" fmla="*/ 3573 w 1215803"/>
                <a:gd name="T1" fmla="*/ 0 h 1820902"/>
                <a:gd name="T2" fmla="*/ 33774 w 1215803"/>
                <a:gd name="T3" fmla="*/ 476135 h 1820902"/>
                <a:gd name="T4" fmla="*/ 248783 w 1215803"/>
                <a:gd name="T5" fmla="*/ 587647 h 1820902"/>
                <a:gd name="T6" fmla="*/ 11472 w 1215803"/>
                <a:gd name="T7" fmla="*/ 688007 h 1820902"/>
                <a:gd name="T8" fmla="*/ 1215803 w 1215803"/>
                <a:gd name="T9" fmla="*/ 909638 h 1820902"/>
                <a:gd name="T10" fmla="*/ 9961 w 1215803"/>
                <a:gd name="T11" fmla="*/ 1119768 h 1820902"/>
                <a:gd name="T12" fmla="*/ 232870 w 1215803"/>
                <a:gd name="T13" fmla="*/ 1218852 h 1820902"/>
                <a:gd name="T14" fmla="*/ 30639 w 1215803"/>
                <a:gd name="T15" fmla="*/ 1338263 h 1820902"/>
                <a:gd name="T16" fmla="*/ 16233 w 1215803"/>
                <a:gd name="T17" fmla="*/ 1820902 h 18209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15803" h="1820902">
                  <a:moveTo>
                    <a:pt x="3573" y="0"/>
                  </a:moveTo>
                  <a:cubicBezTo>
                    <a:pt x="20300" y="18585"/>
                    <a:pt x="320" y="427813"/>
                    <a:pt x="33774" y="476135"/>
                  </a:cubicBezTo>
                  <a:cubicBezTo>
                    <a:pt x="67228" y="524457"/>
                    <a:pt x="252500" y="552335"/>
                    <a:pt x="248783" y="587647"/>
                  </a:cubicBezTo>
                  <a:cubicBezTo>
                    <a:pt x="245066" y="622959"/>
                    <a:pt x="12227" y="620055"/>
                    <a:pt x="11472" y="688007"/>
                  </a:cubicBezTo>
                  <a:cubicBezTo>
                    <a:pt x="10717" y="755959"/>
                    <a:pt x="1216055" y="837678"/>
                    <a:pt x="1215803" y="909638"/>
                  </a:cubicBezTo>
                  <a:cubicBezTo>
                    <a:pt x="1215551" y="981598"/>
                    <a:pt x="11858" y="1044420"/>
                    <a:pt x="9961" y="1119768"/>
                  </a:cubicBezTo>
                  <a:cubicBezTo>
                    <a:pt x="8064" y="1195116"/>
                    <a:pt x="229424" y="1182436"/>
                    <a:pt x="232870" y="1218852"/>
                  </a:cubicBezTo>
                  <a:cubicBezTo>
                    <a:pt x="236316" y="1255268"/>
                    <a:pt x="66745" y="1237921"/>
                    <a:pt x="30639" y="1338263"/>
                  </a:cubicBezTo>
                  <a:cubicBezTo>
                    <a:pt x="-5467" y="1438605"/>
                    <a:pt x="-8857" y="1736338"/>
                    <a:pt x="16233" y="1820902"/>
                  </a:cubicBezTo>
                </a:path>
              </a:pathLst>
            </a:custGeom>
            <a:noFill/>
            <a:ln w="254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cxnSp>
        <p:nvCxnSpPr>
          <p:cNvPr id="34835" name="Connecteur droit 70"/>
          <p:cNvCxnSpPr>
            <a:cxnSpLocks noChangeShapeType="1"/>
          </p:cNvCxnSpPr>
          <p:nvPr/>
        </p:nvCxnSpPr>
        <p:spPr bwMode="auto">
          <a:xfrm>
            <a:off x="8185150" y="3885952"/>
            <a:ext cx="1173163" cy="0"/>
          </a:xfrm>
          <a:prstGeom prst="line">
            <a:avLst/>
          </a:prstGeom>
          <a:noFill/>
          <a:ln w="12700" algn="ctr">
            <a:solidFill>
              <a:srgbClr val="00B0F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36" name="Connecteur droit 71"/>
          <p:cNvCxnSpPr>
            <a:cxnSpLocks noChangeShapeType="1"/>
          </p:cNvCxnSpPr>
          <p:nvPr/>
        </p:nvCxnSpPr>
        <p:spPr bwMode="auto">
          <a:xfrm>
            <a:off x="8185150" y="4287589"/>
            <a:ext cx="1173163" cy="0"/>
          </a:xfrm>
          <a:prstGeom prst="line">
            <a:avLst/>
          </a:prstGeom>
          <a:noFill/>
          <a:ln w="12700" algn="ctr">
            <a:solidFill>
              <a:srgbClr val="00B0F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37" name="Connecteur droit avec flèche 72"/>
          <p:cNvCxnSpPr>
            <a:cxnSpLocks noChangeShapeType="1"/>
          </p:cNvCxnSpPr>
          <p:nvPr/>
        </p:nvCxnSpPr>
        <p:spPr bwMode="auto">
          <a:xfrm>
            <a:off x="8885238" y="4278064"/>
            <a:ext cx="0" cy="301625"/>
          </a:xfrm>
          <a:prstGeom prst="straightConnector1">
            <a:avLst/>
          </a:prstGeom>
          <a:noFill/>
          <a:ln w="12700" algn="ctr">
            <a:solidFill>
              <a:srgbClr val="00B0F0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38" name="Connecteur droit 73"/>
          <p:cNvCxnSpPr>
            <a:cxnSpLocks noChangeShapeType="1"/>
          </p:cNvCxnSpPr>
          <p:nvPr/>
        </p:nvCxnSpPr>
        <p:spPr bwMode="auto">
          <a:xfrm flipV="1">
            <a:off x="8885238" y="3065214"/>
            <a:ext cx="0" cy="835025"/>
          </a:xfrm>
          <a:prstGeom prst="line">
            <a:avLst/>
          </a:prstGeom>
          <a:noFill/>
          <a:ln w="12700" algn="ctr">
            <a:solidFill>
              <a:srgbClr val="00B0F0"/>
            </a:solidFill>
            <a:round/>
            <a:headEnd type="stealth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839" name="ZoneTexte 74"/>
              <p:cNvSpPr txBox="1">
                <a:spLocks noChangeArrowheads="1"/>
              </p:cNvSpPr>
              <p:nvPr/>
            </p:nvSpPr>
            <p:spPr bwMode="auto">
              <a:xfrm>
                <a:off x="8863452" y="2875223"/>
                <a:ext cx="724365" cy="590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2000" b="1" dirty="0" smtClean="0">
                    <a:solidFill>
                      <a:srgbClr val="00B0F0"/>
                    </a:solidFill>
                    <a:sym typeface="Symbol" panose="05050102010706020507" pitchFamily="18" charset="2"/>
                  </a:rPr>
                  <a:t>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𝒇</m:t>
                    </m:r>
                    <m:f>
                      <m:fPr>
                        <m:ctrlPr>
                          <a:rPr lang="fr-FR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1" dirty="0">
                            <a:solidFill>
                              <a:srgbClr val="00B0F0"/>
                            </a:solidFill>
                            <a:sym typeface="Symbol" panose="05050102010706020507" pitchFamily="18" charset="2"/>
                          </a:rPr>
                          <m:t></m:t>
                        </m:r>
                      </m:num>
                      <m:den>
                        <m:r>
                          <a:rPr lang="fr-FR" sz="2000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𝒃</m:t>
                        </m:r>
                      </m:den>
                    </m:f>
                  </m:oMath>
                </a14:m>
                <a:endParaRPr lang="fr-FR" sz="2000" b="1" i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839" name="ZoneTexte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63452" y="2875223"/>
                <a:ext cx="724365" cy="590290"/>
              </a:xfrm>
              <a:prstGeom prst="rect">
                <a:avLst/>
              </a:prstGeom>
              <a:blipFill rotWithShape="0">
                <a:blip r:embed="rId3"/>
                <a:stretch>
                  <a:fillRect l="-9244" b="-62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840" name="Groupe 9"/>
          <p:cNvGrpSpPr>
            <a:grpSpLocks/>
          </p:cNvGrpSpPr>
          <p:nvPr/>
        </p:nvGrpSpPr>
        <p:grpSpPr bwMode="auto">
          <a:xfrm rot="4135412">
            <a:off x="1114117" y="2229356"/>
            <a:ext cx="3103563" cy="3180296"/>
            <a:chOff x="5075933" y="3331600"/>
            <a:chExt cx="3325459" cy="3049070"/>
          </a:xfrm>
        </p:grpSpPr>
        <p:grpSp>
          <p:nvGrpSpPr>
            <p:cNvPr id="34850" name="Groupe 7"/>
            <p:cNvGrpSpPr>
              <a:grpSpLocks/>
            </p:cNvGrpSpPr>
            <p:nvPr/>
          </p:nvGrpSpPr>
          <p:grpSpPr bwMode="auto">
            <a:xfrm>
              <a:off x="5075933" y="3331600"/>
              <a:ext cx="3325459" cy="3049070"/>
              <a:chOff x="5075933" y="3331600"/>
              <a:chExt cx="3325459" cy="3049070"/>
            </a:xfrm>
          </p:grpSpPr>
          <p:sp>
            <p:nvSpPr>
              <p:cNvPr id="2" name="Rectangle 1"/>
              <p:cNvSpPr/>
              <p:nvPr/>
            </p:nvSpPr>
            <p:spPr bwMode="auto">
              <a:xfrm>
                <a:off x="5050364" y="5735879"/>
                <a:ext cx="3325459" cy="657503"/>
              </a:xfrm>
              <a:prstGeom prst="rect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  <a:extLst/>
            </p:spPr>
            <p:txBody>
              <a:bodyPr wrap="none" lIns="45720" rIns="45720" anchor="ctr" anchorCtr="1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lang="fr-FR"/>
              </a:p>
            </p:txBody>
          </p:sp>
          <p:cxnSp>
            <p:nvCxnSpPr>
              <p:cNvPr id="34854" name="Connecteur droit 4"/>
              <p:cNvCxnSpPr>
                <a:cxnSpLocks noChangeShapeType="1"/>
              </p:cNvCxnSpPr>
              <p:nvPr/>
            </p:nvCxnSpPr>
            <p:spPr bwMode="auto">
              <a:xfrm flipV="1">
                <a:off x="6738662" y="3331600"/>
                <a:ext cx="0" cy="2388386"/>
              </a:xfrm>
              <a:prstGeom prst="line">
                <a:avLst/>
              </a:prstGeom>
              <a:noFill/>
              <a:ln w="12700" algn="ctr">
                <a:solidFill>
                  <a:srgbClr val="92D05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34855" name="Rectangle 6"/>
              <p:cNvSpPr>
                <a:spLocks noChangeArrowheads="1"/>
              </p:cNvSpPr>
              <p:nvPr/>
            </p:nvSpPr>
            <p:spPr bwMode="auto">
              <a:xfrm>
                <a:off x="6181802" y="5686533"/>
                <a:ext cx="1113720" cy="215698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12700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4851" name="Connecteur droit avec flèche 68"/>
            <p:cNvCxnSpPr>
              <a:cxnSpLocks noChangeShapeType="1"/>
            </p:cNvCxnSpPr>
            <p:nvPr/>
          </p:nvCxnSpPr>
          <p:spPr bwMode="auto">
            <a:xfrm>
              <a:off x="6187880" y="6050328"/>
              <a:ext cx="1101564" cy="0"/>
            </a:xfrm>
            <a:prstGeom prst="straightConnector1">
              <a:avLst/>
            </a:prstGeom>
            <a:noFill/>
            <a:ln w="15875" algn="ctr">
              <a:solidFill>
                <a:schemeClr val="bg1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4852" name="ZoneTexte 69"/>
            <p:cNvSpPr txBox="1">
              <a:spLocks noChangeArrowheads="1"/>
            </p:cNvSpPr>
            <p:nvPr/>
          </p:nvSpPr>
          <p:spPr bwMode="auto">
            <a:xfrm rot="17464588">
              <a:off x="6588665" y="6012927"/>
              <a:ext cx="299995" cy="428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FR" sz="2000" b="1" i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fr-FR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4841" name="Connecteur droit 11"/>
          <p:cNvCxnSpPr>
            <a:cxnSpLocks noChangeShapeType="1"/>
            <a:endCxn id="34855" idx="0"/>
          </p:cNvCxnSpPr>
          <p:nvPr/>
        </p:nvCxnSpPr>
        <p:spPr bwMode="auto">
          <a:xfrm flipH="1">
            <a:off x="1857375" y="2146300"/>
            <a:ext cx="2106613" cy="1984375"/>
          </a:xfrm>
          <a:prstGeom prst="line">
            <a:avLst/>
          </a:prstGeom>
          <a:noFill/>
          <a:ln w="12700" algn="ctr">
            <a:solidFill>
              <a:srgbClr val="FFC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42" name="Connecteur droit 13"/>
          <p:cNvCxnSpPr>
            <a:cxnSpLocks noChangeShapeType="1"/>
          </p:cNvCxnSpPr>
          <p:nvPr/>
        </p:nvCxnSpPr>
        <p:spPr bwMode="auto">
          <a:xfrm flipH="1">
            <a:off x="1857375" y="4106863"/>
            <a:ext cx="3568700" cy="0"/>
          </a:xfrm>
          <a:prstGeom prst="line">
            <a:avLst/>
          </a:prstGeom>
          <a:noFill/>
          <a:ln w="12700" algn="ctr">
            <a:solidFill>
              <a:srgbClr val="FFC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4843" name="Légende encadrée 1 29"/>
          <p:cNvSpPr>
            <a:spLocks/>
          </p:cNvSpPr>
          <p:nvPr/>
        </p:nvSpPr>
        <p:spPr bwMode="auto">
          <a:xfrm>
            <a:off x="139700" y="5346700"/>
            <a:ext cx="1368425" cy="635000"/>
          </a:xfrm>
          <a:prstGeom prst="borderCallout1">
            <a:avLst>
              <a:gd name="adj1" fmla="val 48394"/>
              <a:gd name="adj2" fmla="val 102889"/>
              <a:gd name="adj3" fmla="val -32319"/>
              <a:gd name="adj4" fmla="val 126801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Non-reflecting</a:t>
            </a:r>
          </a:p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substrate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424113" y="5605463"/>
            <a:ext cx="66627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Maximum in the direction of geometric optics: </a:t>
            </a:r>
            <a:r>
              <a:rPr lang="fr-FR" sz="2000" b="1" i="1" dirty="0">
                <a:solidFill>
                  <a:srgbClr val="00B0F0"/>
                </a:solidFill>
                <a:sym typeface="Symbol" panose="05050102010706020507" pitchFamily="18" charset="2"/>
              </a:rPr>
              <a:t></a:t>
            </a:r>
            <a:r>
              <a:rPr lang="fr-FR" sz="2000" b="1" i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sz="2000" dirty="0">
                <a:solidFill>
                  <a:srgbClr val="FFFF00"/>
                </a:solidFill>
                <a:sym typeface="Symbol" panose="05050102010706020507" pitchFamily="18" charset="2"/>
              </a:rPr>
              <a:t> </a:t>
            </a:r>
            <a:r>
              <a:rPr lang="en-US" sz="2000" dirty="0">
                <a:sym typeface="Symbol" panose="05050102010706020507" pitchFamily="18" charset="2"/>
              </a:rPr>
              <a:t>=  -</a:t>
            </a:r>
            <a:r>
              <a:rPr lang="en-US" sz="2000" dirty="0">
                <a:solidFill>
                  <a:srgbClr val="FFFF00"/>
                </a:solidFill>
                <a:sym typeface="Symbol" panose="05050102010706020507" pitchFamily="18" charset="2"/>
              </a:rPr>
              <a:t> </a:t>
            </a:r>
            <a:r>
              <a:rPr lang="fr-FR" sz="2000" b="1" i="1" dirty="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fr-FR" sz="20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fr-FR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sz="2000" dirty="0" smtClean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ypical angular </a:t>
            </a:r>
            <a:r>
              <a:rPr lang="en-US" sz="2000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width:  </a:t>
            </a:r>
            <a:r>
              <a:rPr lang="en-US" sz="2000" b="1" dirty="0">
                <a:solidFill>
                  <a:srgbClr val="00B0F0"/>
                </a:solidFill>
                <a:sym typeface="Symbol" panose="05050102010706020507" pitchFamily="18" charset="2"/>
              </a:rPr>
              <a:t>~  / </a:t>
            </a:r>
            <a:r>
              <a:rPr lang="en-US" sz="20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endParaRPr lang="fr-FR" sz="20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c 18"/>
          <p:cNvSpPr>
            <a:spLocks noChangeAspect="1"/>
          </p:cNvSpPr>
          <p:nvPr/>
        </p:nvSpPr>
        <p:spPr bwMode="auto">
          <a:xfrm>
            <a:off x="-212725" y="2073275"/>
            <a:ext cx="4103688" cy="4103688"/>
          </a:xfrm>
          <a:prstGeom prst="arc">
            <a:avLst>
              <a:gd name="adj1" fmla="val 19011880"/>
              <a:gd name="adj2" fmla="val 20327636"/>
            </a:avLst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stealth" w="lg" len="lg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6" name="Arc 75"/>
          <p:cNvSpPr>
            <a:spLocks noChangeAspect="1"/>
          </p:cNvSpPr>
          <p:nvPr/>
        </p:nvSpPr>
        <p:spPr bwMode="auto">
          <a:xfrm>
            <a:off x="-227013" y="2057400"/>
            <a:ext cx="4103688" cy="4103688"/>
          </a:xfrm>
          <a:prstGeom prst="arc">
            <a:avLst>
              <a:gd name="adj1" fmla="val 20356539"/>
              <a:gd name="adj2" fmla="val 21532334"/>
            </a:avLst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lg" len="lg"/>
            <a:tailEnd type="stealth" w="lg" len="lg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4847" name="ZoneTexte 19"/>
          <p:cNvSpPr txBox="1">
            <a:spLocks noChangeArrowheads="1"/>
          </p:cNvSpPr>
          <p:nvPr/>
        </p:nvSpPr>
        <p:spPr bwMode="auto">
          <a:xfrm>
            <a:off x="3546475" y="2798763"/>
            <a:ext cx="365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1" i="1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fr-FR" sz="20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endParaRPr lang="fr-FR" sz="2000" b="1" i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48" name="ZoneTexte 76"/>
          <p:cNvSpPr txBox="1">
            <a:spLocks noChangeArrowheads="1"/>
          </p:cNvSpPr>
          <p:nvPr/>
        </p:nvSpPr>
        <p:spPr bwMode="auto">
          <a:xfrm>
            <a:off x="3770313" y="3417888"/>
            <a:ext cx="385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1" i="1">
                <a:solidFill>
                  <a:srgbClr val="00B0F0"/>
                </a:solidFill>
                <a:sym typeface="Symbol" panose="05050102010706020507" pitchFamily="18" charset="2"/>
              </a:rPr>
              <a:t></a:t>
            </a:r>
            <a:r>
              <a:rPr lang="fr-FR" sz="2000" b="1" i="1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endParaRPr lang="fr-FR" sz="2000" b="1" i="1" baseline="-2500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49" name="Légende encadrée 1 29"/>
          <p:cNvSpPr>
            <a:spLocks/>
          </p:cNvSpPr>
          <p:nvPr/>
        </p:nvSpPr>
        <p:spPr bwMode="auto">
          <a:xfrm>
            <a:off x="452438" y="1751013"/>
            <a:ext cx="1003300" cy="635000"/>
          </a:xfrm>
          <a:prstGeom prst="borderCallout1">
            <a:avLst>
              <a:gd name="adj1" fmla="val 48394"/>
              <a:gd name="adj2" fmla="val 102889"/>
              <a:gd name="adj3" fmla="val 333931"/>
              <a:gd name="adj4" fmla="val 128319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Reflecting</a:t>
            </a:r>
          </a:p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element</a:t>
            </a:r>
          </a:p>
        </p:txBody>
      </p:sp>
      <p:cxnSp>
        <p:nvCxnSpPr>
          <p:cNvPr id="4" name="Connecteur droit avec flèche 3"/>
          <p:cNvCxnSpPr/>
          <p:nvPr/>
        </p:nvCxnSpPr>
        <p:spPr bwMode="auto">
          <a:xfrm flipV="1">
            <a:off x="5945830" y="5093877"/>
            <a:ext cx="139167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B0F0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" name="ZoneTexte 4"/>
          <p:cNvSpPr txBox="1"/>
          <p:nvPr/>
        </p:nvSpPr>
        <p:spPr>
          <a:xfrm>
            <a:off x="6539076" y="4741499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0"/>
          <p:cNvSpPr>
            <a:spLocks noChangeArrowheads="1"/>
          </p:cNvSpPr>
          <p:nvPr/>
        </p:nvSpPr>
        <p:spPr bwMode="auto">
          <a:xfrm>
            <a:off x="8085138" y="1974850"/>
            <a:ext cx="1719262" cy="424815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36867" name="Forme libre 16"/>
          <p:cNvSpPr>
            <a:spLocks/>
          </p:cNvSpPr>
          <p:nvPr/>
        </p:nvSpPr>
        <p:spPr bwMode="auto">
          <a:xfrm>
            <a:off x="1341438" y="1217613"/>
            <a:ext cx="3613150" cy="4438650"/>
          </a:xfrm>
          <a:custGeom>
            <a:avLst/>
            <a:gdLst>
              <a:gd name="T0" fmla="*/ 1126706 w 3612996"/>
              <a:gd name="T1" fmla="*/ 4442370 h 4438185"/>
              <a:gd name="T2" fmla="*/ 3614382 w 3612996"/>
              <a:gd name="T3" fmla="*/ 1930979 h 4438185"/>
              <a:gd name="T4" fmla="*/ 1673323 w 3612996"/>
              <a:gd name="T5" fmla="*/ 0 h 4438185"/>
              <a:gd name="T6" fmla="*/ 0 w 3612996"/>
              <a:gd name="T7" fmla="*/ 1596127 h 4438185"/>
              <a:gd name="T8" fmla="*/ 1126706 w 3612996"/>
              <a:gd name="T9" fmla="*/ 4442370 h 4438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12996" h="4438185">
                <a:moveTo>
                  <a:pt x="1126274" y="4438185"/>
                </a:moveTo>
                <a:lnTo>
                  <a:pt x="3612996" y="1929161"/>
                </a:lnTo>
                <a:lnTo>
                  <a:pt x="1672684" y="0"/>
                </a:lnTo>
                <a:lnTo>
                  <a:pt x="0" y="1594624"/>
                </a:lnTo>
                <a:lnTo>
                  <a:pt x="1126274" y="4438185"/>
                </a:lnTo>
                <a:close/>
              </a:path>
            </a:pathLst>
          </a:cu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triangle" w="med" len="med"/>
                <a:tailEnd type="none" w="med" len="med"/>
              </a14:hiddenLine>
            </a:ext>
          </a:extLst>
        </p:spPr>
        <p:txBody>
          <a:bodyPr wrap="none" lIns="45720" rIns="45720" anchor="ctr" anchorCtr="1">
            <a:spAutoFit/>
          </a:bodyPr>
          <a:lstStyle/>
          <a:p>
            <a:endParaRPr lang="en-US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65100"/>
            <a:ext cx="7985125" cy="1143000"/>
          </a:xfrm>
        </p:spPr>
        <p:txBody>
          <a:bodyPr/>
          <a:lstStyle/>
          <a:p>
            <a:pPr eaLnBrk="1" hangingPunct="1"/>
            <a:r>
              <a:rPr lang="en-US" smtClean="0"/>
              <a:t>Diffraction by “n” elements</a:t>
            </a:r>
          </a:p>
        </p:txBody>
      </p:sp>
      <p:sp>
        <p:nvSpPr>
          <p:cNvPr id="36869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01716D9-D11D-4337-908A-A7368CDE3530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3687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3687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13663" y="6273800"/>
            <a:ext cx="206375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6A19B4-8F57-4D0A-99C6-F6B0617B4296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43" name="Trapèze 42"/>
          <p:cNvSpPr/>
          <p:nvPr/>
        </p:nvSpPr>
        <p:spPr bwMode="auto">
          <a:xfrm rot="16200000">
            <a:off x="3064669" y="904081"/>
            <a:ext cx="1201738" cy="4378325"/>
          </a:xfrm>
          <a:prstGeom prst="trapezoid">
            <a:avLst>
              <a:gd name="adj" fmla="val 39344"/>
            </a:avLst>
          </a:prstGeom>
          <a:gradFill flip="none" rotWithShape="1">
            <a:gsLst>
              <a:gs pos="0">
                <a:srgbClr val="FFFF00"/>
              </a:gs>
              <a:gs pos="100000">
                <a:srgbClr val="FFFF00">
                  <a:alpha val="20000"/>
                </a:srgb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fr-FR"/>
          </a:p>
        </p:txBody>
      </p:sp>
      <p:cxnSp>
        <p:nvCxnSpPr>
          <p:cNvPr id="36873" name="Connecteur droit avec flèche 46"/>
          <p:cNvCxnSpPr>
            <a:cxnSpLocks noChangeShapeType="1"/>
          </p:cNvCxnSpPr>
          <p:nvPr/>
        </p:nvCxnSpPr>
        <p:spPr bwMode="auto">
          <a:xfrm flipH="1">
            <a:off x="2790825" y="2141538"/>
            <a:ext cx="1165225" cy="1147762"/>
          </a:xfrm>
          <a:prstGeom prst="straightConnector1">
            <a:avLst/>
          </a:prstGeom>
          <a:noFill/>
          <a:ln w="25400" algn="ctr">
            <a:solidFill>
              <a:srgbClr val="FFC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6874" name="Légende encadrée 1 29"/>
          <p:cNvSpPr>
            <a:spLocks/>
          </p:cNvSpPr>
          <p:nvPr/>
        </p:nvSpPr>
        <p:spPr bwMode="auto">
          <a:xfrm>
            <a:off x="4125913" y="1468438"/>
            <a:ext cx="1485900" cy="635000"/>
          </a:xfrm>
          <a:prstGeom prst="borderCallout1">
            <a:avLst>
              <a:gd name="adj1" fmla="val 31926"/>
              <a:gd name="adj2" fmla="val 657"/>
              <a:gd name="adj3" fmla="val 138384"/>
              <a:gd name="adj4" fmla="val -36301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Incident beam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(wavelength </a:t>
            </a:r>
            <a:r>
              <a:rPr lang="en-US" sz="1600">
                <a:solidFill>
                  <a:schemeClr val="tx1"/>
                </a:solidFill>
                <a:sym typeface="Symbol" panose="05050102010706020507" pitchFamily="18" charset="2"/>
              </a:rPr>
              <a:t>)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6875" name="Légende encadrée 1 29"/>
          <p:cNvSpPr>
            <a:spLocks/>
          </p:cNvSpPr>
          <p:nvPr/>
        </p:nvSpPr>
        <p:spPr bwMode="auto">
          <a:xfrm>
            <a:off x="6372225" y="2578100"/>
            <a:ext cx="741363" cy="338138"/>
          </a:xfrm>
          <a:prstGeom prst="borderCallout1">
            <a:avLst>
              <a:gd name="adj1" fmla="val 48394"/>
              <a:gd name="adj2" fmla="val 98148"/>
              <a:gd name="adj3" fmla="val 154819"/>
              <a:gd name="adj4" fmla="val 136856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Screen</a:t>
            </a:r>
          </a:p>
        </p:txBody>
      </p:sp>
      <p:cxnSp>
        <p:nvCxnSpPr>
          <p:cNvPr id="36876" name="Connecteur droit avec flèche 58"/>
          <p:cNvCxnSpPr>
            <a:cxnSpLocks noChangeShapeType="1"/>
          </p:cNvCxnSpPr>
          <p:nvPr/>
        </p:nvCxnSpPr>
        <p:spPr bwMode="auto">
          <a:xfrm>
            <a:off x="7542213" y="4078288"/>
            <a:ext cx="434975" cy="0"/>
          </a:xfrm>
          <a:prstGeom prst="straightConnector1">
            <a:avLst/>
          </a:prstGeom>
          <a:noFill/>
          <a:ln w="38100" algn="ctr">
            <a:solidFill>
              <a:schemeClr val="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877" name="Connecteur droit 11"/>
          <p:cNvCxnSpPr>
            <a:cxnSpLocks noChangeShapeType="1"/>
          </p:cNvCxnSpPr>
          <p:nvPr/>
        </p:nvCxnSpPr>
        <p:spPr bwMode="auto">
          <a:xfrm flipH="1">
            <a:off x="1936750" y="2130425"/>
            <a:ext cx="2019300" cy="2066925"/>
          </a:xfrm>
          <a:prstGeom prst="line">
            <a:avLst/>
          </a:prstGeom>
          <a:noFill/>
          <a:ln w="12700" algn="ctr">
            <a:solidFill>
              <a:srgbClr val="FFC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4" name="Trapèze 83"/>
          <p:cNvSpPr/>
          <p:nvPr/>
        </p:nvSpPr>
        <p:spPr bwMode="auto">
          <a:xfrm rot="16200000">
            <a:off x="3142457" y="1505744"/>
            <a:ext cx="1150937" cy="4251325"/>
          </a:xfrm>
          <a:prstGeom prst="trapezoid">
            <a:avLst>
              <a:gd name="adj" fmla="val 39344"/>
            </a:avLst>
          </a:prstGeom>
          <a:gradFill flip="none" rotWithShape="1">
            <a:gsLst>
              <a:gs pos="0">
                <a:srgbClr val="FFFF00"/>
              </a:gs>
              <a:gs pos="100000">
                <a:srgbClr val="FFFF00">
                  <a:alpha val="20000"/>
                </a:srgb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fr-FR"/>
          </a:p>
        </p:txBody>
      </p:sp>
      <p:sp>
        <p:nvSpPr>
          <p:cNvPr id="41" name="Trapèze 40"/>
          <p:cNvSpPr/>
          <p:nvPr/>
        </p:nvSpPr>
        <p:spPr bwMode="auto">
          <a:xfrm rot="5400000">
            <a:off x="5052219" y="3383757"/>
            <a:ext cx="3228975" cy="1462087"/>
          </a:xfrm>
          <a:prstGeom prst="trapezoid">
            <a:avLst>
              <a:gd name="adj" fmla="val 83258"/>
            </a:avLst>
          </a:prstGeom>
          <a:gradFill>
            <a:gsLst>
              <a:gs pos="0">
                <a:srgbClr val="FFFF00"/>
              </a:gs>
              <a:gs pos="100000">
                <a:srgbClr val="FFFF00">
                  <a:alpha val="20000"/>
                </a:srgb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fr-FR"/>
          </a:p>
        </p:txBody>
      </p:sp>
      <p:sp>
        <p:nvSpPr>
          <p:cNvPr id="85" name="Trapèze 84"/>
          <p:cNvSpPr/>
          <p:nvPr/>
        </p:nvSpPr>
        <p:spPr bwMode="auto">
          <a:xfrm rot="16200000">
            <a:off x="3218657" y="2037556"/>
            <a:ext cx="1138238" cy="4181475"/>
          </a:xfrm>
          <a:prstGeom prst="trapezoid">
            <a:avLst>
              <a:gd name="adj" fmla="val 39344"/>
            </a:avLst>
          </a:prstGeom>
          <a:gradFill flip="none" rotWithShape="1">
            <a:gsLst>
              <a:gs pos="0">
                <a:srgbClr val="FFFF00"/>
              </a:gs>
              <a:gs pos="100000">
                <a:srgbClr val="FFFF00">
                  <a:alpha val="20000"/>
                </a:srgb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fr-FR"/>
          </a:p>
        </p:txBody>
      </p:sp>
      <p:sp>
        <p:nvSpPr>
          <p:cNvPr id="86" name="Trapèze 85"/>
          <p:cNvSpPr/>
          <p:nvPr/>
        </p:nvSpPr>
        <p:spPr bwMode="auto">
          <a:xfrm rot="16200000">
            <a:off x="3276600" y="2627313"/>
            <a:ext cx="1182687" cy="4021138"/>
          </a:xfrm>
          <a:prstGeom prst="trapezoid">
            <a:avLst>
              <a:gd name="adj" fmla="val 39344"/>
            </a:avLst>
          </a:prstGeom>
          <a:gradFill flip="none" rotWithShape="1">
            <a:gsLst>
              <a:gs pos="0">
                <a:srgbClr val="FFFF00"/>
              </a:gs>
              <a:gs pos="100000">
                <a:srgbClr val="FFFF00">
                  <a:alpha val="20000"/>
                </a:srgb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fr-FR"/>
          </a:p>
        </p:txBody>
      </p:sp>
      <p:sp>
        <p:nvSpPr>
          <p:cNvPr id="87" name="Trapèze 86"/>
          <p:cNvSpPr/>
          <p:nvPr/>
        </p:nvSpPr>
        <p:spPr bwMode="auto">
          <a:xfrm rot="16200000">
            <a:off x="3355976" y="3216275"/>
            <a:ext cx="1181100" cy="3844925"/>
          </a:xfrm>
          <a:prstGeom prst="trapezoid">
            <a:avLst>
              <a:gd name="adj" fmla="val 39344"/>
            </a:avLst>
          </a:prstGeom>
          <a:gradFill flip="none" rotWithShape="1">
            <a:gsLst>
              <a:gs pos="0">
                <a:srgbClr val="FFFF00"/>
              </a:gs>
              <a:gs pos="100000">
                <a:srgbClr val="FFFF00">
                  <a:alpha val="20000"/>
                </a:srgb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fr-FR"/>
          </a:p>
        </p:txBody>
      </p:sp>
      <p:grpSp>
        <p:nvGrpSpPr>
          <p:cNvPr id="36883" name="Groupe 8"/>
          <p:cNvGrpSpPr>
            <a:grpSpLocks/>
          </p:cNvGrpSpPr>
          <p:nvPr/>
        </p:nvGrpSpPr>
        <p:grpSpPr bwMode="auto">
          <a:xfrm rot="3843031">
            <a:off x="1252537" y="2152651"/>
            <a:ext cx="3103563" cy="3179762"/>
            <a:chOff x="-1539113" y="1909119"/>
            <a:chExt cx="3103283" cy="3180592"/>
          </a:xfrm>
        </p:grpSpPr>
        <p:sp>
          <p:nvSpPr>
            <p:cNvPr id="2" name="Rectangle 1"/>
            <p:cNvSpPr/>
            <p:nvPr/>
          </p:nvSpPr>
          <p:spPr bwMode="auto">
            <a:xfrm>
              <a:off x="-1546096" y="4388491"/>
              <a:ext cx="3103283" cy="689155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wrap="none"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fr-FR"/>
            </a:p>
          </p:txBody>
        </p:sp>
        <p:cxnSp>
          <p:nvCxnSpPr>
            <p:cNvPr id="36897" name="Connecteur droit 4"/>
            <p:cNvCxnSpPr>
              <a:cxnSpLocks noChangeShapeType="1"/>
            </p:cNvCxnSpPr>
            <p:nvPr/>
          </p:nvCxnSpPr>
          <p:spPr bwMode="auto">
            <a:xfrm flipV="1">
              <a:off x="12528" y="1909119"/>
              <a:ext cx="0" cy="2491409"/>
            </a:xfrm>
            <a:prstGeom prst="line">
              <a:avLst/>
            </a:prstGeom>
            <a:noFill/>
            <a:ln w="12700" algn="ctr">
              <a:solidFill>
                <a:srgbClr val="92D05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36898" name="Groupe 3"/>
            <p:cNvGrpSpPr>
              <a:grpSpLocks/>
            </p:cNvGrpSpPr>
            <p:nvPr/>
          </p:nvGrpSpPr>
          <p:grpSpPr bwMode="auto">
            <a:xfrm>
              <a:off x="-1274187" y="4327582"/>
              <a:ext cx="2573431" cy="207607"/>
              <a:chOff x="-1375804" y="4327582"/>
              <a:chExt cx="2573431" cy="207607"/>
            </a:xfrm>
          </p:grpSpPr>
          <p:sp>
            <p:nvSpPr>
              <p:cNvPr id="36899" name="Rectangle 6"/>
              <p:cNvSpPr>
                <a:spLocks noChangeArrowheads="1"/>
              </p:cNvSpPr>
              <p:nvPr/>
            </p:nvSpPr>
            <p:spPr bwMode="auto">
              <a:xfrm>
                <a:off x="-1375804" y="4327582"/>
                <a:ext cx="327276" cy="207607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12700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36900" name="Rectangle 54"/>
              <p:cNvSpPr>
                <a:spLocks noChangeArrowheads="1"/>
              </p:cNvSpPr>
              <p:nvPr/>
            </p:nvSpPr>
            <p:spPr bwMode="auto">
              <a:xfrm>
                <a:off x="-814265" y="4327582"/>
                <a:ext cx="327276" cy="207607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12700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36901" name="Rectangle 61"/>
              <p:cNvSpPr>
                <a:spLocks noChangeArrowheads="1"/>
              </p:cNvSpPr>
              <p:nvPr/>
            </p:nvSpPr>
            <p:spPr bwMode="auto">
              <a:xfrm>
                <a:off x="-252726" y="4327582"/>
                <a:ext cx="327276" cy="207607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12700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36902" name="Rectangle 77"/>
              <p:cNvSpPr>
                <a:spLocks noChangeArrowheads="1"/>
              </p:cNvSpPr>
              <p:nvPr/>
            </p:nvSpPr>
            <p:spPr bwMode="auto">
              <a:xfrm>
                <a:off x="308813" y="4327582"/>
                <a:ext cx="327276" cy="207607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12700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36903" name="Rectangle 78"/>
              <p:cNvSpPr>
                <a:spLocks noChangeArrowheads="1"/>
              </p:cNvSpPr>
              <p:nvPr/>
            </p:nvSpPr>
            <p:spPr bwMode="auto">
              <a:xfrm>
                <a:off x="870351" y="4327582"/>
                <a:ext cx="327276" cy="207607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12700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4" name="Corde 53"/>
          <p:cNvSpPr/>
          <p:nvPr/>
        </p:nvSpPr>
        <p:spPr bwMode="auto">
          <a:xfrm>
            <a:off x="5561013" y="468313"/>
            <a:ext cx="3878262" cy="7229475"/>
          </a:xfrm>
          <a:prstGeom prst="chord">
            <a:avLst>
              <a:gd name="adj1" fmla="val 7496573"/>
              <a:gd name="adj2" fmla="val 14118288"/>
            </a:avLst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fr-FR"/>
          </a:p>
        </p:txBody>
      </p:sp>
      <p:sp>
        <p:nvSpPr>
          <p:cNvPr id="36885" name="ZoneTexte 10"/>
          <p:cNvSpPr txBox="1">
            <a:spLocks noChangeArrowheads="1"/>
          </p:cNvSpPr>
          <p:nvPr/>
        </p:nvSpPr>
        <p:spPr bwMode="auto">
          <a:xfrm>
            <a:off x="8528050" y="3503613"/>
            <a:ext cx="696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72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886" name="Légende encadrée 1 29"/>
          <p:cNvSpPr>
            <a:spLocks/>
          </p:cNvSpPr>
          <p:nvPr/>
        </p:nvSpPr>
        <p:spPr bwMode="auto">
          <a:xfrm>
            <a:off x="139700" y="5346700"/>
            <a:ext cx="1368425" cy="635000"/>
          </a:xfrm>
          <a:prstGeom prst="borderCallout1">
            <a:avLst>
              <a:gd name="adj1" fmla="val 48394"/>
              <a:gd name="adj2" fmla="val 102889"/>
              <a:gd name="adj3" fmla="val -109708"/>
              <a:gd name="adj4" fmla="val 126801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Non-reflecting</a:t>
            </a:r>
          </a:p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substrate</a:t>
            </a:r>
          </a:p>
        </p:txBody>
      </p:sp>
      <p:sp>
        <p:nvSpPr>
          <p:cNvPr id="36887" name="Légende encadrée 1 29"/>
          <p:cNvSpPr>
            <a:spLocks/>
          </p:cNvSpPr>
          <p:nvPr/>
        </p:nvSpPr>
        <p:spPr bwMode="auto">
          <a:xfrm>
            <a:off x="627063" y="1349375"/>
            <a:ext cx="1003300" cy="635000"/>
          </a:xfrm>
          <a:prstGeom prst="borderCallout1">
            <a:avLst>
              <a:gd name="adj1" fmla="val 48394"/>
              <a:gd name="adj2" fmla="val 102889"/>
              <a:gd name="adj3" fmla="val 266556"/>
              <a:gd name="adj4" fmla="val 91620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Reflecting</a:t>
            </a:r>
          </a:p>
          <a:p>
            <a:pPr algn="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elements</a:t>
            </a:r>
          </a:p>
        </p:txBody>
      </p:sp>
      <p:cxnSp>
        <p:nvCxnSpPr>
          <p:cNvPr id="36888" name="Connecteur droit avec flèche 14"/>
          <p:cNvCxnSpPr>
            <a:cxnSpLocks noChangeShapeType="1"/>
            <a:stCxn id="36887" idx="0"/>
            <a:endCxn id="36900" idx="0"/>
          </p:cNvCxnSpPr>
          <p:nvPr/>
        </p:nvCxnSpPr>
        <p:spPr bwMode="auto">
          <a:xfrm>
            <a:off x="1630363" y="1666875"/>
            <a:ext cx="184150" cy="1933575"/>
          </a:xfrm>
          <a:prstGeom prst="straightConnector1">
            <a:avLst/>
          </a:prstGeom>
          <a:noFill/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889" name="Connecteur droit avec flèche 20"/>
          <p:cNvCxnSpPr>
            <a:cxnSpLocks noChangeShapeType="1"/>
            <a:stCxn id="36887" idx="0"/>
            <a:endCxn id="36901" idx="0"/>
          </p:cNvCxnSpPr>
          <p:nvPr/>
        </p:nvCxnSpPr>
        <p:spPr bwMode="auto">
          <a:xfrm>
            <a:off x="1630363" y="1666875"/>
            <a:ext cx="430212" cy="2438400"/>
          </a:xfrm>
          <a:prstGeom prst="straightConnector1">
            <a:avLst/>
          </a:prstGeom>
          <a:noFill/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890" name="Connecteur droit avec flèche 22"/>
          <p:cNvCxnSpPr>
            <a:cxnSpLocks noChangeShapeType="1"/>
            <a:stCxn id="36887" idx="0"/>
            <a:endCxn id="36902" idx="0"/>
          </p:cNvCxnSpPr>
          <p:nvPr/>
        </p:nvCxnSpPr>
        <p:spPr bwMode="auto">
          <a:xfrm>
            <a:off x="1630363" y="1666875"/>
            <a:ext cx="674687" cy="2943225"/>
          </a:xfrm>
          <a:prstGeom prst="straightConnector1">
            <a:avLst/>
          </a:prstGeom>
          <a:noFill/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891" name="Connecteur droit avec flèche 24"/>
          <p:cNvCxnSpPr>
            <a:cxnSpLocks noChangeShapeType="1"/>
            <a:stCxn id="36887" idx="0"/>
            <a:endCxn id="36903" idx="0"/>
          </p:cNvCxnSpPr>
          <p:nvPr/>
        </p:nvCxnSpPr>
        <p:spPr bwMode="auto">
          <a:xfrm>
            <a:off x="1630363" y="1666875"/>
            <a:ext cx="920750" cy="3448050"/>
          </a:xfrm>
          <a:prstGeom prst="straightConnector1">
            <a:avLst/>
          </a:prstGeom>
          <a:noFill/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6892" name="Légende encadrée 1 29"/>
          <p:cNvSpPr>
            <a:spLocks/>
          </p:cNvSpPr>
          <p:nvPr/>
        </p:nvSpPr>
        <p:spPr bwMode="auto">
          <a:xfrm>
            <a:off x="6235700" y="2151063"/>
            <a:ext cx="1014413" cy="338137"/>
          </a:xfrm>
          <a:prstGeom prst="borderCallout1">
            <a:avLst>
              <a:gd name="adj1" fmla="val 41806"/>
              <a:gd name="adj2" fmla="val -4111"/>
              <a:gd name="adj3" fmla="val 148231"/>
              <a:gd name="adj4" fmla="val -30060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Collimator</a:t>
            </a:r>
          </a:p>
        </p:txBody>
      </p:sp>
      <p:sp>
        <p:nvSpPr>
          <p:cNvPr id="88" name="Arc 87"/>
          <p:cNvSpPr>
            <a:spLocks noChangeAspect="1"/>
          </p:cNvSpPr>
          <p:nvPr/>
        </p:nvSpPr>
        <p:spPr bwMode="auto">
          <a:xfrm>
            <a:off x="-34925" y="1895475"/>
            <a:ext cx="4103688" cy="4102100"/>
          </a:xfrm>
          <a:prstGeom prst="arc">
            <a:avLst>
              <a:gd name="adj1" fmla="val 19011880"/>
              <a:gd name="adj2" fmla="val 20327636"/>
            </a:avLst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stealth" w="lg" len="lg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6894" name="ZoneTexte 88"/>
          <p:cNvSpPr txBox="1">
            <a:spLocks noChangeArrowheads="1"/>
          </p:cNvSpPr>
          <p:nvPr/>
        </p:nvSpPr>
        <p:spPr bwMode="auto">
          <a:xfrm>
            <a:off x="3703638" y="2540000"/>
            <a:ext cx="365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1" i="1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fr-FR" sz="20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endParaRPr lang="fr-FR" sz="2000" b="1" i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895" name="Connecteur droit 89"/>
          <p:cNvCxnSpPr>
            <a:cxnSpLocks noChangeShapeType="1"/>
          </p:cNvCxnSpPr>
          <p:nvPr/>
        </p:nvCxnSpPr>
        <p:spPr bwMode="auto">
          <a:xfrm flipH="1">
            <a:off x="7404100" y="1928813"/>
            <a:ext cx="0" cy="4271962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1"/>
          <p:cNvSpPr>
            <a:spLocks noChangeArrowheads="1"/>
          </p:cNvSpPr>
          <p:nvPr/>
        </p:nvSpPr>
        <p:spPr bwMode="auto">
          <a:xfrm>
            <a:off x="8085138" y="1974850"/>
            <a:ext cx="1719262" cy="424815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grpSp>
        <p:nvGrpSpPr>
          <p:cNvPr id="38915" name="Groupe 5"/>
          <p:cNvGrpSpPr>
            <a:grpSpLocks/>
          </p:cNvGrpSpPr>
          <p:nvPr/>
        </p:nvGrpSpPr>
        <p:grpSpPr bwMode="auto">
          <a:xfrm rot="2729772">
            <a:off x="1394620" y="1485106"/>
            <a:ext cx="2989262" cy="3502025"/>
            <a:chOff x="6482061" y="1598738"/>
            <a:chExt cx="2729452" cy="3378036"/>
          </a:xfrm>
        </p:grpSpPr>
        <p:sp>
          <p:nvSpPr>
            <p:cNvPr id="38943" name="Rectangle 2"/>
            <p:cNvSpPr>
              <a:spLocks noChangeArrowheads="1"/>
            </p:cNvSpPr>
            <p:nvPr/>
          </p:nvSpPr>
          <p:spPr bwMode="auto">
            <a:xfrm flipV="1">
              <a:off x="6482061" y="1598738"/>
              <a:ext cx="2729452" cy="94940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38944" name="Rectangle 38"/>
            <p:cNvSpPr>
              <a:spLocks noChangeArrowheads="1"/>
            </p:cNvSpPr>
            <p:nvPr/>
          </p:nvSpPr>
          <p:spPr bwMode="auto">
            <a:xfrm flipV="1">
              <a:off x="6482061" y="1817611"/>
              <a:ext cx="2729452" cy="94940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38945" name="Rectangle 43"/>
            <p:cNvSpPr>
              <a:spLocks noChangeArrowheads="1"/>
            </p:cNvSpPr>
            <p:nvPr/>
          </p:nvSpPr>
          <p:spPr bwMode="auto">
            <a:xfrm flipV="1">
              <a:off x="6482061" y="2036484"/>
              <a:ext cx="2729452" cy="94940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38946" name="Rectangle 44"/>
            <p:cNvSpPr>
              <a:spLocks noChangeArrowheads="1"/>
            </p:cNvSpPr>
            <p:nvPr/>
          </p:nvSpPr>
          <p:spPr bwMode="auto">
            <a:xfrm flipV="1">
              <a:off x="6482061" y="2255357"/>
              <a:ext cx="2729452" cy="94940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38947" name="Rectangle 45"/>
            <p:cNvSpPr>
              <a:spLocks noChangeArrowheads="1"/>
            </p:cNvSpPr>
            <p:nvPr/>
          </p:nvSpPr>
          <p:spPr bwMode="auto">
            <a:xfrm flipV="1">
              <a:off x="6482061" y="2474230"/>
              <a:ext cx="2729452" cy="94940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38948" name="Rectangle 48"/>
            <p:cNvSpPr>
              <a:spLocks noChangeArrowheads="1"/>
            </p:cNvSpPr>
            <p:nvPr/>
          </p:nvSpPr>
          <p:spPr bwMode="auto">
            <a:xfrm flipV="1">
              <a:off x="6482061" y="2693103"/>
              <a:ext cx="2729452" cy="94940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38949" name="Rectangle 49"/>
            <p:cNvSpPr>
              <a:spLocks noChangeArrowheads="1"/>
            </p:cNvSpPr>
            <p:nvPr/>
          </p:nvSpPr>
          <p:spPr bwMode="auto">
            <a:xfrm flipV="1">
              <a:off x="6482061" y="2911976"/>
              <a:ext cx="2729452" cy="94940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38950" name="Rectangle 50"/>
            <p:cNvSpPr>
              <a:spLocks noChangeArrowheads="1"/>
            </p:cNvSpPr>
            <p:nvPr/>
          </p:nvSpPr>
          <p:spPr bwMode="auto">
            <a:xfrm flipV="1">
              <a:off x="6482061" y="3130849"/>
              <a:ext cx="2729452" cy="94940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38951" name="Rectangle 59"/>
            <p:cNvSpPr>
              <a:spLocks noChangeArrowheads="1"/>
            </p:cNvSpPr>
            <p:nvPr/>
          </p:nvSpPr>
          <p:spPr bwMode="auto">
            <a:xfrm flipV="1">
              <a:off x="6482061" y="3349722"/>
              <a:ext cx="2729452" cy="94940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38952" name="Rectangle 60"/>
            <p:cNvSpPr>
              <a:spLocks noChangeArrowheads="1"/>
            </p:cNvSpPr>
            <p:nvPr/>
          </p:nvSpPr>
          <p:spPr bwMode="auto">
            <a:xfrm flipV="1">
              <a:off x="6482061" y="3568595"/>
              <a:ext cx="2729452" cy="94940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38953" name="Rectangle 62"/>
            <p:cNvSpPr>
              <a:spLocks noChangeArrowheads="1"/>
            </p:cNvSpPr>
            <p:nvPr/>
          </p:nvSpPr>
          <p:spPr bwMode="auto">
            <a:xfrm flipV="1">
              <a:off x="6482061" y="3787468"/>
              <a:ext cx="2729452" cy="94940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38954" name="Rectangle 64"/>
            <p:cNvSpPr>
              <a:spLocks noChangeArrowheads="1"/>
            </p:cNvSpPr>
            <p:nvPr/>
          </p:nvSpPr>
          <p:spPr bwMode="auto">
            <a:xfrm flipV="1">
              <a:off x="6482061" y="4006341"/>
              <a:ext cx="2729452" cy="94940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38955" name="Rectangle 65"/>
            <p:cNvSpPr>
              <a:spLocks noChangeArrowheads="1"/>
            </p:cNvSpPr>
            <p:nvPr/>
          </p:nvSpPr>
          <p:spPr bwMode="auto">
            <a:xfrm flipV="1">
              <a:off x="6482061" y="4225214"/>
              <a:ext cx="2729452" cy="94940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38956" name="Rectangle 66"/>
            <p:cNvSpPr>
              <a:spLocks noChangeArrowheads="1"/>
            </p:cNvSpPr>
            <p:nvPr/>
          </p:nvSpPr>
          <p:spPr bwMode="auto">
            <a:xfrm flipV="1">
              <a:off x="6482061" y="4444087"/>
              <a:ext cx="2729452" cy="94940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38957" name="Rectangle 67"/>
            <p:cNvSpPr>
              <a:spLocks noChangeArrowheads="1"/>
            </p:cNvSpPr>
            <p:nvPr/>
          </p:nvSpPr>
          <p:spPr bwMode="auto">
            <a:xfrm flipV="1">
              <a:off x="6482061" y="4662960"/>
              <a:ext cx="2729452" cy="94940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38958" name="Rectangle 68"/>
            <p:cNvSpPr>
              <a:spLocks noChangeArrowheads="1"/>
            </p:cNvSpPr>
            <p:nvPr/>
          </p:nvSpPr>
          <p:spPr bwMode="auto">
            <a:xfrm flipV="1">
              <a:off x="6482061" y="4881834"/>
              <a:ext cx="2729452" cy="94940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</p:grp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65100"/>
            <a:ext cx="7985125" cy="1143000"/>
          </a:xfrm>
        </p:spPr>
        <p:txBody>
          <a:bodyPr/>
          <a:lstStyle/>
          <a:p>
            <a:pPr eaLnBrk="1" hangingPunct="1"/>
            <a:r>
              <a:rPr lang="en-US" smtClean="0"/>
              <a:t>Diffraction by “n” elements</a:t>
            </a:r>
          </a:p>
        </p:txBody>
      </p:sp>
      <p:sp>
        <p:nvSpPr>
          <p:cNvPr id="38917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ACEDCB-0946-4DE9-8DFD-F331BFA0C164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38918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3891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31125" y="6324600"/>
            <a:ext cx="206375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7DDFFF-E46D-4DD0-9BDB-1DBAE13C1795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fr-FR" sz="1400" smtClean="0">
              <a:solidFill>
                <a:srgbClr val="FF9966"/>
              </a:solidFill>
            </a:endParaRPr>
          </a:p>
        </p:txBody>
      </p:sp>
      <p:cxnSp>
        <p:nvCxnSpPr>
          <p:cNvPr id="38920" name="Connecteur droit avec flèche 46"/>
          <p:cNvCxnSpPr>
            <a:cxnSpLocks noChangeShapeType="1"/>
          </p:cNvCxnSpPr>
          <p:nvPr/>
        </p:nvCxnSpPr>
        <p:spPr bwMode="auto">
          <a:xfrm flipH="1">
            <a:off x="2790825" y="2141538"/>
            <a:ext cx="1165225" cy="1147762"/>
          </a:xfrm>
          <a:prstGeom prst="straightConnector1">
            <a:avLst/>
          </a:prstGeom>
          <a:noFill/>
          <a:ln w="25400" algn="ctr">
            <a:solidFill>
              <a:srgbClr val="FFC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8921" name="Légende encadrée 1 29"/>
          <p:cNvSpPr>
            <a:spLocks/>
          </p:cNvSpPr>
          <p:nvPr/>
        </p:nvSpPr>
        <p:spPr bwMode="auto">
          <a:xfrm>
            <a:off x="4125913" y="1468438"/>
            <a:ext cx="1485900" cy="635000"/>
          </a:xfrm>
          <a:prstGeom prst="borderCallout1">
            <a:avLst>
              <a:gd name="adj1" fmla="val 31926"/>
              <a:gd name="adj2" fmla="val 657"/>
              <a:gd name="adj3" fmla="val 138384"/>
              <a:gd name="adj4" fmla="val -36301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Incident beam</a:t>
            </a:r>
          </a:p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(wavelength </a:t>
            </a:r>
            <a:r>
              <a:rPr lang="en-US" sz="1600">
                <a:solidFill>
                  <a:schemeClr val="tx1"/>
                </a:solidFill>
                <a:sym typeface="Symbol" panose="05050102010706020507" pitchFamily="18" charset="2"/>
              </a:rPr>
              <a:t>)</a:t>
            </a:r>
            <a:endParaRPr lang="en-US" sz="1600">
              <a:solidFill>
                <a:schemeClr val="tx1"/>
              </a:solidFill>
            </a:endParaRPr>
          </a:p>
        </p:txBody>
      </p:sp>
      <p:cxnSp>
        <p:nvCxnSpPr>
          <p:cNvPr id="38922" name="Connecteur droit 11"/>
          <p:cNvCxnSpPr>
            <a:cxnSpLocks noChangeShapeType="1"/>
          </p:cNvCxnSpPr>
          <p:nvPr/>
        </p:nvCxnSpPr>
        <p:spPr bwMode="auto">
          <a:xfrm flipH="1">
            <a:off x="1936750" y="2130425"/>
            <a:ext cx="2019300" cy="2066925"/>
          </a:xfrm>
          <a:prstGeom prst="line">
            <a:avLst/>
          </a:prstGeom>
          <a:noFill/>
          <a:ln w="12700" algn="ctr">
            <a:solidFill>
              <a:srgbClr val="FFC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38923" name="Groupe 8"/>
          <p:cNvGrpSpPr>
            <a:grpSpLocks/>
          </p:cNvGrpSpPr>
          <p:nvPr/>
        </p:nvGrpSpPr>
        <p:grpSpPr bwMode="auto">
          <a:xfrm rot="3843031">
            <a:off x="1252537" y="2152651"/>
            <a:ext cx="3103563" cy="3179762"/>
            <a:chOff x="-1539113" y="1909119"/>
            <a:chExt cx="3103283" cy="3180592"/>
          </a:xfrm>
        </p:grpSpPr>
        <p:sp>
          <p:nvSpPr>
            <p:cNvPr id="2" name="Rectangle 1"/>
            <p:cNvSpPr/>
            <p:nvPr/>
          </p:nvSpPr>
          <p:spPr bwMode="auto">
            <a:xfrm>
              <a:off x="-1546096" y="4388491"/>
              <a:ext cx="3103283" cy="689155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wrap="none"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fr-FR"/>
            </a:p>
          </p:txBody>
        </p:sp>
        <p:cxnSp>
          <p:nvCxnSpPr>
            <p:cNvPr id="38936" name="Connecteur droit 4"/>
            <p:cNvCxnSpPr>
              <a:cxnSpLocks noChangeShapeType="1"/>
            </p:cNvCxnSpPr>
            <p:nvPr/>
          </p:nvCxnSpPr>
          <p:spPr bwMode="auto">
            <a:xfrm flipV="1">
              <a:off x="12528" y="1909119"/>
              <a:ext cx="0" cy="2491409"/>
            </a:xfrm>
            <a:prstGeom prst="line">
              <a:avLst/>
            </a:prstGeom>
            <a:noFill/>
            <a:ln w="12700" algn="ctr">
              <a:solidFill>
                <a:srgbClr val="92D05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38937" name="Groupe 3"/>
            <p:cNvGrpSpPr>
              <a:grpSpLocks/>
            </p:cNvGrpSpPr>
            <p:nvPr/>
          </p:nvGrpSpPr>
          <p:grpSpPr bwMode="auto">
            <a:xfrm>
              <a:off x="-1274187" y="4327582"/>
              <a:ext cx="2573431" cy="207607"/>
              <a:chOff x="-1375804" y="4327582"/>
              <a:chExt cx="2573431" cy="207607"/>
            </a:xfrm>
          </p:grpSpPr>
          <p:sp>
            <p:nvSpPr>
              <p:cNvPr id="38938" name="Rectangle 6"/>
              <p:cNvSpPr>
                <a:spLocks noChangeArrowheads="1"/>
              </p:cNvSpPr>
              <p:nvPr/>
            </p:nvSpPr>
            <p:spPr bwMode="auto">
              <a:xfrm>
                <a:off x="-1375804" y="4327582"/>
                <a:ext cx="327276" cy="207607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12700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38939" name="Rectangle 54"/>
              <p:cNvSpPr>
                <a:spLocks noChangeArrowheads="1"/>
              </p:cNvSpPr>
              <p:nvPr/>
            </p:nvSpPr>
            <p:spPr bwMode="auto">
              <a:xfrm>
                <a:off x="-814265" y="4327582"/>
                <a:ext cx="327276" cy="207607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12700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38940" name="Rectangle 61"/>
              <p:cNvSpPr>
                <a:spLocks noChangeArrowheads="1"/>
              </p:cNvSpPr>
              <p:nvPr/>
            </p:nvSpPr>
            <p:spPr bwMode="auto">
              <a:xfrm>
                <a:off x="-252726" y="4327582"/>
                <a:ext cx="327276" cy="207607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12700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38941" name="Rectangle 77"/>
              <p:cNvSpPr>
                <a:spLocks noChangeArrowheads="1"/>
              </p:cNvSpPr>
              <p:nvPr/>
            </p:nvSpPr>
            <p:spPr bwMode="auto">
              <a:xfrm>
                <a:off x="308813" y="4327582"/>
                <a:ext cx="327276" cy="207607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12700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38942" name="Rectangle 78"/>
              <p:cNvSpPr>
                <a:spLocks noChangeArrowheads="1"/>
              </p:cNvSpPr>
              <p:nvPr/>
            </p:nvSpPr>
            <p:spPr bwMode="auto">
              <a:xfrm>
                <a:off x="870351" y="4327582"/>
                <a:ext cx="327276" cy="207607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12700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0" name="Arc 39"/>
          <p:cNvSpPr>
            <a:spLocks noChangeAspect="1"/>
          </p:cNvSpPr>
          <p:nvPr/>
        </p:nvSpPr>
        <p:spPr bwMode="auto">
          <a:xfrm>
            <a:off x="-34925" y="1895475"/>
            <a:ext cx="4103688" cy="4102100"/>
          </a:xfrm>
          <a:prstGeom prst="arc">
            <a:avLst>
              <a:gd name="adj1" fmla="val 19011880"/>
              <a:gd name="adj2" fmla="val 20327636"/>
            </a:avLst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stealth" w="lg" len="lg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8925" name="ZoneTexte 41"/>
          <p:cNvSpPr txBox="1">
            <a:spLocks noChangeArrowheads="1"/>
          </p:cNvSpPr>
          <p:nvPr/>
        </p:nvSpPr>
        <p:spPr bwMode="auto">
          <a:xfrm>
            <a:off x="3703638" y="2540000"/>
            <a:ext cx="365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1" i="1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fr-FR" sz="20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endParaRPr lang="fr-FR" sz="2000" b="1" i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26" name="Triangle isocèle 7"/>
          <p:cNvSpPr>
            <a:spLocks noChangeArrowheads="1"/>
          </p:cNvSpPr>
          <p:nvPr/>
        </p:nvSpPr>
        <p:spPr bwMode="auto">
          <a:xfrm>
            <a:off x="415925" y="2547938"/>
            <a:ext cx="785813" cy="1581150"/>
          </a:xfrm>
          <a:prstGeom prst="triangle">
            <a:avLst>
              <a:gd name="adj" fmla="val 5852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38927" name="Légende encadrée 1 29"/>
          <p:cNvSpPr>
            <a:spLocks/>
          </p:cNvSpPr>
          <p:nvPr/>
        </p:nvSpPr>
        <p:spPr bwMode="auto">
          <a:xfrm>
            <a:off x="6372225" y="2578100"/>
            <a:ext cx="741363" cy="338138"/>
          </a:xfrm>
          <a:prstGeom prst="borderCallout1">
            <a:avLst>
              <a:gd name="adj1" fmla="val 48394"/>
              <a:gd name="adj2" fmla="val 98148"/>
              <a:gd name="adj3" fmla="val 154819"/>
              <a:gd name="adj4" fmla="val 136856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Screen</a:t>
            </a:r>
          </a:p>
        </p:txBody>
      </p:sp>
      <p:cxnSp>
        <p:nvCxnSpPr>
          <p:cNvPr id="38928" name="Connecteur droit avec flèche 94"/>
          <p:cNvCxnSpPr>
            <a:cxnSpLocks noChangeShapeType="1"/>
          </p:cNvCxnSpPr>
          <p:nvPr/>
        </p:nvCxnSpPr>
        <p:spPr bwMode="auto">
          <a:xfrm>
            <a:off x="7542213" y="4078288"/>
            <a:ext cx="434975" cy="0"/>
          </a:xfrm>
          <a:prstGeom prst="straightConnector1">
            <a:avLst/>
          </a:prstGeom>
          <a:noFill/>
          <a:ln w="38100" algn="ctr">
            <a:solidFill>
              <a:schemeClr val="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8929" name="ZoneTexte 97"/>
          <p:cNvSpPr txBox="1">
            <a:spLocks noChangeArrowheads="1"/>
          </p:cNvSpPr>
          <p:nvPr/>
        </p:nvSpPr>
        <p:spPr bwMode="auto">
          <a:xfrm>
            <a:off x="8528050" y="3503613"/>
            <a:ext cx="696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72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8930" name="Légende encadrée 1 29"/>
          <p:cNvSpPr>
            <a:spLocks/>
          </p:cNvSpPr>
          <p:nvPr/>
        </p:nvSpPr>
        <p:spPr bwMode="auto">
          <a:xfrm>
            <a:off x="6235700" y="2151063"/>
            <a:ext cx="1014413" cy="338137"/>
          </a:xfrm>
          <a:prstGeom prst="borderCallout1">
            <a:avLst>
              <a:gd name="adj1" fmla="val 41806"/>
              <a:gd name="adj2" fmla="val -4111"/>
              <a:gd name="adj3" fmla="val 148231"/>
              <a:gd name="adj4" fmla="val -30060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Collimator</a:t>
            </a:r>
          </a:p>
        </p:txBody>
      </p:sp>
      <p:sp>
        <p:nvSpPr>
          <p:cNvPr id="100" name="Corde 99"/>
          <p:cNvSpPr/>
          <p:nvPr/>
        </p:nvSpPr>
        <p:spPr bwMode="auto">
          <a:xfrm>
            <a:off x="5561013" y="468313"/>
            <a:ext cx="3878262" cy="7229475"/>
          </a:xfrm>
          <a:prstGeom prst="chord">
            <a:avLst>
              <a:gd name="adj1" fmla="val 7496573"/>
              <a:gd name="adj2" fmla="val 14118288"/>
            </a:avLst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fr-FR"/>
          </a:p>
        </p:txBody>
      </p:sp>
      <p:cxnSp>
        <p:nvCxnSpPr>
          <p:cNvPr id="38932" name="Connecteur droit 100"/>
          <p:cNvCxnSpPr>
            <a:cxnSpLocks noChangeShapeType="1"/>
          </p:cNvCxnSpPr>
          <p:nvPr/>
        </p:nvCxnSpPr>
        <p:spPr bwMode="auto">
          <a:xfrm flipH="1">
            <a:off x="7404100" y="1928813"/>
            <a:ext cx="0" cy="4271962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933" name="Connecteur droit avec flèche 12"/>
          <p:cNvCxnSpPr>
            <a:cxnSpLocks noChangeShapeType="1"/>
          </p:cNvCxnSpPr>
          <p:nvPr/>
        </p:nvCxnSpPr>
        <p:spPr bwMode="auto">
          <a:xfrm flipV="1">
            <a:off x="1639888" y="1895475"/>
            <a:ext cx="246062" cy="234950"/>
          </a:xfrm>
          <a:prstGeom prst="straightConnector1">
            <a:avLst/>
          </a:prstGeom>
          <a:noFill/>
          <a:ln w="12700" algn="ctr">
            <a:solidFill>
              <a:srgbClr val="FFFF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8934" name="ZoneTexte 13"/>
          <p:cNvSpPr txBox="1">
            <a:spLocks noChangeArrowheads="1"/>
          </p:cNvSpPr>
          <p:nvPr/>
        </p:nvSpPr>
        <p:spPr bwMode="auto">
          <a:xfrm>
            <a:off x="1452563" y="1706563"/>
            <a:ext cx="349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solidFill>
                  <a:srgbClr val="FFFF00"/>
                </a:solidFill>
                <a:sym typeface="Symbol" panose="05050102010706020507" pitchFamily="18" charset="2"/>
              </a:rPr>
              <a:t></a:t>
            </a:r>
            <a:endParaRPr lang="en-US" sz="16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riangle isocèle 15"/>
          <p:cNvSpPr>
            <a:spLocks noChangeArrowheads="1"/>
          </p:cNvSpPr>
          <p:nvPr/>
        </p:nvSpPr>
        <p:spPr bwMode="auto">
          <a:xfrm rot="5400000">
            <a:off x="5542757" y="4450556"/>
            <a:ext cx="2128838" cy="1412875"/>
          </a:xfrm>
          <a:prstGeom prst="triangle">
            <a:avLst>
              <a:gd name="adj" fmla="val 22255"/>
            </a:avLst>
          </a:prstGeom>
          <a:solidFill>
            <a:schemeClr val="accent1"/>
          </a:solidFill>
          <a:ln w="12700" algn="ctr">
            <a:solidFill>
              <a:srgbClr val="FFFF00"/>
            </a:solidFill>
            <a:prstDash val="sysDash"/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65100"/>
            <a:ext cx="7985125" cy="1143000"/>
          </a:xfrm>
        </p:spPr>
        <p:txBody>
          <a:bodyPr/>
          <a:lstStyle/>
          <a:p>
            <a:pPr eaLnBrk="1" hangingPunct="1"/>
            <a:r>
              <a:rPr lang="en-US" smtClean="0"/>
              <a:t>Diffraction by “n” elements</a:t>
            </a:r>
          </a:p>
        </p:txBody>
      </p:sp>
      <p:sp>
        <p:nvSpPr>
          <p:cNvPr id="4096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62E28CD-54E4-4D39-B879-4B83B2475FBE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40965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4096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31125" y="6324600"/>
            <a:ext cx="206375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CC94FB-274B-47D4-8CDD-9B01B6662668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40967" name="Triangle isocèle 7"/>
          <p:cNvSpPr>
            <a:spLocks noChangeArrowheads="1"/>
          </p:cNvSpPr>
          <p:nvPr/>
        </p:nvSpPr>
        <p:spPr bwMode="auto">
          <a:xfrm>
            <a:off x="415925" y="2547938"/>
            <a:ext cx="785813" cy="1581150"/>
          </a:xfrm>
          <a:prstGeom prst="triangle">
            <a:avLst>
              <a:gd name="adj" fmla="val 5852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grpSp>
        <p:nvGrpSpPr>
          <p:cNvPr id="40968" name="Groupe 9"/>
          <p:cNvGrpSpPr>
            <a:grpSpLocks/>
          </p:cNvGrpSpPr>
          <p:nvPr/>
        </p:nvGrpSpPr>
        <p:grpSpPr bwMode="auto">
          <a:xfrm rot="6342922">
            <a:off x="3415507" y="1505743"/>
            <a:ext cx="336550" cy="4335463"/>
            <a:chOff x="7232699" y="2222673"/>
            <a:chExt cx="335099" cy="4335131"/>
          </a:xfrm>
        </p:grpSpPr>
        <p:sp>
          <p:nvSpPr>
            <p:cNvPr id="41079" name="Rectangle 56"/>
            <p:cNvSpPr>
              <a:spLocks noChangeArrowheads="1"/>
            </p:cNvSpPr>
            <p:nvPr/>
          </p:nvSpPr>
          <p:spPr bwMode="auto">
            <a:xfrm flipV="1">
              <a:off x="7232699" y="2222673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1080" name="Rectangle 57"/>
            <p:cNvSpPr>
              <a:spLocks noChangeArrowheads="1"/>
            </p:cNvSpPr>
            <p:nvPr/>
          </p:nvSpPr>
          <p:spPr bwMode="auto">
            <a:xfrm flipV="1">
              <a:off x="7232699" y="2424887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1081" name="Rectangle 58"/>
            <p:cNvSpPr>
              <a:spLocks noChangeArrowheads="1"/>
            </p:cNvSpPr>
            <p:nvPr/>
          </p:nvSpPr>
          <p:spPr bwMode="auto">
            <a:xfrm flipV="1">
              <a:off x="7232699" y="2627101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1082" name="Rectangle 63"/>
            <p:cNvSpPr>
              <a:spLocks noChangeArrowheads="1"/>
            </p:cNvSpPr>
            <p:nvPr/>
          </p:nvSpPr>
          <p:spPr bwMode="auto">
            <a:xfrm flipV="1">
              <a:off x="7232699" y="2829315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1083" name="Rectangle 83"/>
            <p:cNvSpPr>
              <a:spLocks noChangeArrowheads="1"/>
            </p:cNvSpPr>
            <p:nvPr/>
          </p:nvSpPr>
          <p:spPr bwMode="auto">
            <a:xfrm flipV="1">
              <a:off x="7232699" y="3031529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1084" name="Rectangle 84"/>
            <p:cNvSpPr>
              <a:spLocks noChangeArrowheads="1"/>
            </p:cNvSpPr>
            <p:nvPr/>
          </p:nvSpPr>
          <p:spPr bwMode="auto">
            <a:xfrm flipV="1">
              <a:off x="7232699" y="3233743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1085" name="Rectangle 85"/>
            <p:cNvSpPr>
              <a:spLocks noChangeArrowheads="1"/>
            </p:cNvSpPr>
            <p:nvPr/>
          </p:nvSpPr>
          <p:spPr bwMode="auto">
            <a:xfrm flipV="1">
              <a:off x="7232699" y="3435957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1086" name="Rectangle 86"/>
            <p:cNvSpPr>
              <a:spLocks noChangeArrowheads="1"/>
            </p:cNvSpPr>
            <p:nvPr/>
          </p:nvSpPr>
          <p:spPr bwMode="auto">
            <a:xfrm flipV="1">
              <a:off x="7232699" y="3638171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1087" name="Rectangle 92"/>
            <p:cNvSpPr>
              <a:spLocks noChangeArrowheads="1"/>
            </p:cNvSpPr>
            <p:nvPr/>
          </p:nvSpPr>
          <p:spPr bwMode="auto">
            <a:xfrm flipV="1">
              <a:off x="7232699" y="3840385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1088" name="Rectangle 93"/>
            <p:cNvSpPr>
              <a:spLocks noChangeArrowheads="1"/>
            </p:cNvSpPr>
            <p:nvPr/>
          </p:nvSpPr>
          <p:spPr bwMode="auto">
            <a:xfrm flipV="1">
              <a:off x="7232699" y="4042599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1089" name="Rectangle 94"/>
            <p:cNvSpPr>
              <a:spLocks noChangeArrowheads="1"/>
            </p:cNvSpPr>
            <p:nvPr/>
          </p:nvSpPr>
          <p:spPr bwMode="auto">
            <a:xfrm flipV="1">
              <a:off x="7232699" y="4244813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1090" name="Rectangle 95"/>
            <p:cNvSpPr>
              <a:spLocks noChangeArrowheads="1"/>
            </p:cNvSpPr>
            <p:nvPr/>
          </p:nvSpPr>
          <p:spPr bwMode="auto">
            <a:xfrm flipV="1">
              <a:off x="7232699" y="4447027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1091" name="Rectangle 96"/>
            <p:cNvSpPr>
              <a:spLocks noChangeArrowheads="1"/>
            </p:cNvSpPr>
            <p:nvPr/>
          </p:nvSpPr>
          <p:spPr bwMode="auto">
            <a:xfrm flipV="1">
              <a:off x="7232699" y="4649241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1092" name="Rectangle 97"/>
            <p:cNvSpPr>
              <a:spLocks noChangeArrowheads="1"/>
            </p:cNvSpPr>
            <p:nvPr/>
          </p:nvSpPr>
          <p:spPr bwMode="auto">
            <a:xfrm flipV="1">
              <a:off x="7232699" y="4851455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1093" name="Rectangle 98"/>
            <p:cNvSpPr>
              <a:spLocks noChangeArrowheads="1"/>
            </p:cNvSpPr>
            <p:nvPr/>
          </p:nvSpPr>
          <p:spPr bwMode="auto">
            <a:xfrm flipV="1">
              <a:off x="7232699" y="5053669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1094" name="Rectangle 99"/>
            <p:cNvSpPr>
              <a:spLocks noChangeArrowheads="1"/>
            </p:cNvSpPr>
            <p:nvPr/>
          </p:nvSpPr>
          <p:spPr bwMode="auto">
            <a:xfrm flipV="1">
              <a:off x="7232699" y="5255883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1095" name="Rectangle 134"/>
            <p:cNvSpPr>
              <a:spLocks noChangeArrowheads="1"/>
            </p:cNvSpPr>
            <p:nvPr/>
          </p:nvSpPr>
          <p:spPr bwMode="auto">
            <a:xfrm flipV="1">
              <a:off x="7232699" y="5458097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1096" name="Rectangle 135"/>
            <p:cNvSpPr>
              <a:spLocks noChangeArrowheads="1"/>
            </p:cNvSpPr>
            <p:nvPr/>
          </p:nvSpPr>
          <p:spPr bwMode="auto">
            <a:xfrm flipV="1">
              <a:off x="7232699" y="5660311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1097" name="Rectangle 136"/>
            <p:cNvSpPr>
              <a:spLocks noChangeArrowheads="1"/>
            </p:cNvSpPr>
            <p:nvPr/>
          </p:nvSpPr>
          <p:spPr bwMode="auto">
            <a:xfrm flipV="1">
              <a:off x="7232699" y="5862525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1098" name="Rectangle 137"/>
            <p:cNvSpPr>
              <a:spLocks noChangeArrowheads="1"/>
            </p:cNvSpPr>
            <p:nvPr/>
          </p:nvSpPr>
          <p:spPr bwMode="auto">
            <a:xfrm flipV="1">
              <a:off x="7232699" y="6064739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1099" name="Rectangle 138"/>
            <p:cNvSpPr>
              <a:spLocks noChangeArrowheads="1"/>
            </p:cNvSpPr>
            <p:nvPr/>
          </p:nvSpPr>
          <p:spPr bwMode="auto">
            <a:xfrm flipV="1">
              <a:off x="7232699" y="6266953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1100" name="Rectangle 139"/>
            <p:cNvSpPr>
              <a:spLocks noChangeArrowheads="1"/>
            </p:cNvSpPr>
            <p:nvPr/>
          </p:nvSpPr>
          <p:spPr bwMode="auto">
            <a:xfrm flipV="1">
              <a:off x="7232699" y="6469175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40969" name="Groupe 140"/>
          <p:cNvGrpSpPr>
            <a:grpSpLocks/>
          </p:cNvGrpSpPr>
          <p:nvPr/>
        </p:nvGrpSpPr>
        <p:grpSpPr bwMode="auto">
          <a:xfrm rot="6342922">
            <a:off x="3602038" y="2005013"/>
            <a:ext cx="334962" cy="4335462"/>
            <a:chOff x="7232699" y="2222673"/>
            <a:chExt cx="335099" cy="4335131"/>
          </a:xfrm>
        </p:grpSpPr>
        <p:sp>
          <p:nvSpPr>
            <p:cNvPr id="41057" name="Rectangle 141"/>
            <p:cNvSpPr>
              <a:spLocks noChangeArrowheads="1"/>
            </p:cNvSpPr>
            <p:nvPr/>
          </p:nvSpPr>
          <p:spPr bwMode="auto">
            <a:xfrm flipV="1">
              <a:off x="7232699" y="2222673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1058" name="Rectangle 142"/>
            <p:cNvSpPr>
              <a:spLocks noChangeArrowheads="1"/>
            </p:cNvSpPr>
            <p:nvPr/>
          </p:nvSpPr>
          <p:spPr bwMode="auto">
            <a:xfrm flipV="1">
              <a:off x="7232699" y="2424887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1059" name="Rectangle 143"/>
            <p:cNvSpPr>
              <a:spLocks noChangeArrowheads="1"/>
            </p:cNvSpPr>
            <p:nvPr/>
          </p:nvSpPr>
          <p:spPr bwMode="auto">
            <a:xfrm flipV="1">
              <a:off x="7232699" y="2627101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1060" name="Rectangle 144"/>
            <p:cNvSpPr>
              <a:spLocks noChangeArrowheads="1"/>
            </p:cNvSpPr>
            <p:nvPr/>
          </p:nvSpPr>
          <p:spPr bwMode="auto">
            <a:xfrm flipV="1">
              <a:off x="7232699" y="2829315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1061" name="Rectangle 145"/>
            <p:cNvSpPr>
              <a:spLocks noChangeArrowheads="1"/>
            </p:cNvSpPr>
            <p:nvPr/>
          </p:nvSpPr>
          <p:spPr bwMode="auto">
            <a:xfrm flipV="1">
              <a:off x="7232699" y="3031529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1062" name="Rectangle 146"/>
            <p:cNvSpPr>
              <a:spLocks noChangeArrowheads="1"/>
            </p:cNvSpPr>
            <p:nvPr/>
          </p:nvSpPr>
          <p:spPr bwMode="auto">
            <a:xfrm flipV="1">
              <a:off x="7232699" y="3233743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1063" name="Rectangle 147"/>
            <p:cNvSpPr>
              <a:spLocks noChangeArrowheads="1"/>
            </p:cNvSpPr>
            <p:nvPr/>
          </p:nvSpPr>
          <p:spPr bwMode="auto">
            <a:xfrm flipV="1">
              <a:off x="7232699" y="3435957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1064" name="Rectangle 148"/>
            <p:cNvSpPr>
              <a:spLocks noChangeArrowheads="1"/>
            </p:cNvSpPr>
            <p:nvPr/>
          </p:nvSpPr>
          <p:spPr bwMode="auto">
            <a:xfrm flipV="1">
              <a:off x="7232699" y="3638171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1065" name="Rectangle 149"/>
            <p:cNvSpPr>
              <a:spLocks noChangeArrowheads="1"/>
            </p:cNvSpPr>
            <p:nvPr/>
          </p:nvSpPr>
          <p:spPr bwMode="auto">
            <a:xfrm flipV="1">
              <a:off x="7232699" y="3840385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1066" name="Rectangle 150"/>
            <p:cNvSpPr>
              <a:spLocks noChangeArrowheads="1"/>
            </p:cNvSpPr>
            <p:nvPr/>
          </p:nvSpPr>
          <p:spPr bwMode="auto">
            <a:xfrm flipV="1">
              <a:off x="7232699" y="4042599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1067" name="Rectangle 151"/>
            <p:cNvSpPr>
              <a:spLocks noChangeArrowheads="1"/>
            </p:cNvSpPr>
            <p:nvPr/>
          </p:nvSpPr>
          <p:spPr bwMode="auto">
            <a:xfrm flipV="1">
              <a:off x="7232699" y="4244813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1068" name="Rectangle 152"/>
            <p:cNvSpPr>
              <a:spLocks noChangeArrowheads="1"/>
            </p:cNvSpPr>
            <p:nvPr/>
          </p:nvSpPr>
          <p:spPr bwMode="auto">
            <a:xfrm flipV="1">
              <a:off x="7232699" y="4447027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1069" name="Rectangle 153"/>
            <p:cNvSpPr>
              <a:spLocks noChangeArrowheads="1"/>
            </p:cNvSpPr>
            <p:nvPr/>
          </p:nvSpPr>
          <p:spPr bwMode="auto">
            <a:xfrm flipV="1">
              <a:off x="7232699" y="4649241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1070" name="Rectangle 154"/>
            <p:cNvSpPr>
              <a:spLocks noChangeArrowheads="1"/>
            </p:cNvSpPr>
            <p:nvPr/>
          </p:nvSpPr>
          <p:spPr bwMode="auto">
            <a:xfrm flipV="1">
              <a:off x="7232699" y="4851455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1071" name="Rectangle 155"/>
            <p:cNvSpPr>
              <a:spLocks noChangeArrowheads="1"/>
            </p:cNvSpPr>
            <p:nvPr/>
          </p:nvSpPr>
          <p:spPr bwMode="auto">
            <a:xfrm flipV="1">
              <a:off x="7232699" y="5053669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1072" name="Rectangle 156"/>
            <p:cNvSpPr>
              <a:spLocks noChangeArrowheads="1"/>
            </p:cNvSpPr>
            <p:nvPr/>
          </p:nvSpPr>
          <p:spPr bwMode="auto">
            <a:xfrm flipV="1">
              <a:off x="7232699" y="5255883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1073" name="Rectangle 157"/>
            <p:cNvSpPr>
              <a:spLocks noChangeArrowheads="1"/>
            </p:cNvSpPr>
            <p:nvPr/>
          </p:nvSpPr>
          <p:spPr bwMode="auto">
            <a:xfrm flipV="1">
              <a:off x="7232699" y="5458097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1074" name="Rectangle 158"/>
            <p:cNvSpPr>
              <a:spLocks noChangeArrowheads="1"/>
            </p:cNvSpPr>
            <p:nvPr/>
          </p:nvSpPr>
          <p:spPr bwMode="auto">
            <a:xfrm flipV="1">
              <a:off x="7232699" y="5660311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1075" name="Rectangle 159"/>
            <p:cNvSpPr>
              <a:spLocks noChangeArrowheads="1"/>
            </p:cNvSpPr>
            <p:nvPr/>
          </p:nvSpPr>
          <p:spPr bwMode="auto">
            <a:xfrm flipV="1">
              <a:off x="7232699" y="5862525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1076" name="Rectangle 160"/>
            <p:cNvSpPr>
              <a:spLocks noChangeArrowheads="1"/>
            </p:cNvSpPr>
            <p:nvPr/>
          </p:nvSpPr>
          <p:spPr bwMode="auto">
            <a:xfrm flipV="1">
              <a:off x="7232699" y="6064739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1077" name="Rectangle 161"/>
            <p:cNvSpPr>
              <a:spLocks noChangeArrowheads="1"/>
            </p:cNvSpPr>
            <p:nvPr/>
          </p:nvSpPr>
          <p:spPr bwMode="auto">
            <a:xfrm flipV="1">
              <a:off x="7232699" y="6266953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1078" name="Rectangle 162"/>
            <p:cNvSpPr>
              <a:spLocks noChangeArrowheads="1"/>
            </p:cNvSpPr>
            <p:nvPr/>
          </p:nvSpPr>
          <p:spPr bwMode="auto">
            <a:xfrm flipV="1">
              <a:off x="7232699" y="6469175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</p:grpSp>
      <p:sp>
        <p:nvSpPr>
          <p:cNvPr id="40970" name="Rectangle 165"/>
          <p:cNvSpPr>
            <a:spLocks noChangeArrowheads="1"/>
          </p:cNvSpPr>
          <p:nvPr/>
        </p:nvSpPr>
        <p:spPr bwMode="auto">
          <a:xfrm rot="6342922" flipV="1">
            <a:off x="5636419" y="5137944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0971" name="Rectangle 166"/>
          <p:cNvSpPr>
            <a:spLocks noChangeArrowheads="1"/>
          </p:cNvSpPr>
          <p:nvPr/>
        </p:nvSpPr>
        <p:spPr bwMode="auto">
          <a:xfrm rot="6342922" flipV="1">
            <a:off x="5441156" y="5082382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0972" name="Rectangle 167"/>
          <p:cNvSpPr>
            <a:spLocks noChangeArrowheads="1"/>
          </p:cNvSpPr>
          <p:nvPr/>
        </p:nvSpPr>
        <p:spPr bwMode="auto">
          <a:xfrm rot="6342922" flipV="1">
            <a:off x="5247481" y="5028407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0973" name="Rectangle 168"/>
          <p:cNvSpPr>
            <a:spLocks noChangeArrowheads="1"/>
          </p:cNvSpPr>
          <p:nvPr/>
        </p:nvSpPr>
        <p:spPr bwMode="auto">
          <a:xfrm rot="6342922" flipV="1">
            <a:off x="5052219" y="4972844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0974" name="Rectangle 169"/>
          <p:cNvSpPr>
            <a:spLocks noChangeArrowheads="1"/>
          </p:cNvSpPr>
          <p:nvPr/>
        </p:nvSpPr>
        <p:spPr bwMode="auto">
          <a:xfrm rot="6342922" flipV="1">
            <a:off x="4857751" y="4919662"/>
            <a:ext cx="334962" cy="87313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0975" name="Rectangle 170"/>
          <p:cNvSpPr>
            <a:spLocks noChangeArrowheads="1"/>
          </p:cNvSpPr>
          <p:nvPr/>
        </p:nvSpPr>
        <p:spPr bwMode="auto">
          <a:xfrm rot="6342922" flipV="1">
            <a:off x="4663281" y="4863307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0976" name="Rectangle 171"/>
          <p:cNvSpPr>
            <a:spLocks noChangeArrowheads="1"/>
          </p:cNvSpPr>
          <p:nvPr/>
        </p:nvSpPr>
        <p:spPr bwMode="auto">
          <a:xfrm rot="6342922" flipV="1">
            <a:off x="4468018" y="4809332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0977" name="Rectangle 172"/>
          <p:cNvSpPr>
            <a:spLocks noChangeArrowheads="1"/>
          </p:cNvSpPr>
          <p:nvPr/>
        </p:nvSpPr>
        <p:spPr bwMode="auto">
          <a:xfrm rot="6342922" flipV="1">
            <a:off x="4274344" y="4753769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0978" name="Rectangle 173"/>
          <p:cNvSpPr>
            <a:spLocks noChangeArrowheads="1"/>
          </p:cNvSpPr>
          <p:nvPr/>
        </p:nvSpPr>
        <p:spPr bwMode="auto">
          <a:xfrm rot="6342922" flipV="1">
            <a:off x="4078288" y="4699000"/>
            <a:ext cx="336550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0979" name="Rectangle 174"/>
          <p:cNvSpPr>
            <a:spLocks noChangeArrowheads="1"/>
          </p:cNvSpPr>
          <p:nvPr/>
        </p:nvSpPr>
        <p:spPr bwMode="auto">
          <a:xfrm rot="6342922" flipV="1">
            <a:off x="3884612" y="4645026"/>
            <a:ext cx="334963" cy="8731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0980" name="Rectangle 175"/>
          <p:cNvSpPr>
            <a:spLocks noChangeArrowheads="1"/>
          </p:cNvSpPr>
          <p:nvPr/>
        </p:nvSpPr>
        <p:spPr bwMode="auto">
          <a:xfrm rot="6342922" flipV="1">
            <a:off x="3689350" y="4589463"/>
            <a:ext cx="336550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0981" name="Rectangle 176"/>
          <p:cNvSpPr>
            <a:spLocks noChangeArrowheads="1"/>
          </p:cNvSpPr>
          <p:nvPr/>
        </p:nvSpPr>
        <p:spPr bwMode="auto">
          <a:xfrm rot="6342922" flipV="1">
            <a:off x="3494882" y="4534694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0982" name="Rectangle 177"/>
          <p:cNvSpPr>
            <a:spLocks noChangeArrowheads="1"/>
          </p:cNvSpPr>
          <p:nvPr/>
        </p:nvSpPr>
        <p:spPr bwMode="auto">
          <a:xfrm rot="6342922" flipV="1">
            <a:off x="3300413" y="4479925"/>
            <a:ext cx="336550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0983" name="Rectangle 178"/>
          <p:cNvSpPr>
            <a:spLocks noChangeArrowheads="1"/>
          </p:cNvSpPr>
          <p:nvPr/>
        </p:nvSpPr>
        <p:spPr bwMode="auto">
          <a:xfrm rot="6342922" flipV="1">
            <a:off x="3105943" y="4425157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0984" name="Rectangle 179"/>
          <p:cNvSpPr>
            <a:spLocks noChangeArrowheads="1"/>
          </p:cNvSpPr>
          <p:nvPr/>
        </p:nvSpPr>
        <p:spPr bwMode="auto">
          <a:xfrm rot="6342922" flipV="1">
            <a:off x="2909888" y="4370388"/>
            <a:ext cx="336550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0985" name="Rectangle 180"/>
          <p:cNvSpPr>
            <a:spLocks noChangeArrowheads="1"/>
          </p:cNvSpPr>
          <p:nvPr/>
        </p:nvSpPr>
        <p:spPr bwMode="auto">
          <a:xfrm rot="6342922" flipV="1">
            <a:off x="2717007" y="4315619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0986" name="Rectangle 181"/>
          <p:cNvSpPr>
            <a:spLocks noChangeArrowheads="1"/>
          </p:cNvSpPr>
          <p:nvPr/>
        </p:nvSpPr>
        <p:spPr bwMode="auto">
          <a:xfrm rot="6342922" flipV="1">
            <a:off x="2520950" y="4260850"/>
            <a:ext cx="336550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0987" name="Rectangle 182"/>
          <p:cNvSpPr>
            <a:spLocks noChangeArrowheads="1"/>
          </p:cNvSpPr>
          <p:nvPr/>
        </p:nvSpPr>
        <p:spPr bwMode="auto">
          <a:xfrm rot="6342922" flipV="1">
            <a:off x="2327275" y="4206875"/>
            <a:ext cx="334963" cy="87313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0988" name="Rectangle 183"/>
          <p:cNvSpPr>
            <a:spLocks noChangeArrowheads="1"/>
          </p:cNvSpPr>
          <p:nvPr/>
        </p:nvSpPr>
        <p:spPr bwMode="auto">
          <a:xfrm rot="6342922" flipV="1">
            <a:off x="2132013" y="4151313"/>
            <a:ext cx="336550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0989" name="Rectangle 184"/>
          <p:cNvSpPr>
            <a:spLocks noChangeArrowheads="1"/>
          </p:cNvSpPr>
          <p:nvPr/>
        </p:nvSpPr>
        <p:spPr bwMode="auto">
          <a:xfrm rot="6342922" flipV="1">
            <a:off x="1937544" y="4096544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0990" name="Rectangle 185"/>
          <p:cNvSpPr>
            <a:spLocks noChangeArrowheads="1"/>
          </p:cNvSpPr>
          <p:nvPr/>
        </p:nvSpPr>
        <p:spPr bwMode="auto">
          <a:xfrm rot="6342922" flipV="1">
            <a:off x="1743075" y="4041775"/>
            <a:ext cx="336550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0991" name="Rectangle 189"/>
          <p:cNvSpPr>
            <a:spLocks noChangeArrowheads="1"/>
          </p:cNvSpPr>
          <p:nvPr/>
        </p:nvSpPr>
        <p:spPr bwMode="auto">
          <a:xfrm rot="6342922" flipV="1">
            <a:off x="5645943" y="5580857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0992" name="Rectangle 190"/>
          <p:cNvSpPr>
            <a:spLocks noChangeArrowheads="1"/>
          </p:cNvSpPr>
          <p:nvPr/>
        </p:nvSpPr>
        <p:spPr bwMode="auto">
          <a:xfrm rot="6342922" flipV="1">
            <a:off x="5449888" y="5526088"/>
            <a:ext cx="336550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0993" name="Rectangle 191"/>
          <p:cNvSpPr>
            <a:spLocks noChangeArrowheads="1"/>
          </p:cNvSpPr>
          <p:nvPr/>
        </p:nvSpPr>
        <p:spPr bwMode="auto">
          <a:xfrm rot="6342922" flipV="1">
            <a:off x="5257007" y="5471319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0994" name="Rectangle 192"/>
          <p:cNvSpPr>
            <a:spLocks noChangeArrowheads="1"/>
          </p:cNvSpPr>
          <p:nvPr/>
        </p:nvSpPr>
        <p:spPr bwMode="auto">
          <a:xfrm rot="6342922" flipV="1">
            <a:off x="5060950" y="5416550"/>
            <a:ext cx="336550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0995" name="Rectangle 193"/>
          <p:cNvSpPr>
            <a:spLocks noChangeArrowheads="1"/>
          </p:cNvSpPr>
          <p:nvPr/>
        </p:nvSpPr>
        <p:spPr bwMode="auto">
          <a:xfrm rot="6342922" flipV="1">
            <a:off x="4866481" y="5361782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0996" name="Rectangle 194"/>
          <p:cNvSpPr>
            <a:spLocks noChangeArrowheads="1"/>
          </p:cNvSpPr>
          <p:nvPr/>
        </p:nvSpPr>
        <p:spPr bwMode="auto">
          <a:xfrm rot="6342922" flipV="1">
            <a:off x="4672013" y="5307013"/>
            <a:ext cx="336550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0997" name="Rectangle 195"/>
          <p:cNvSpPr>
            <a:spLocks noChangeArrowheads="1"/>
          </p:cNvSpPr>
          <p:nvPr/>
        </p:nvSpPr>
        <p:spPr bwMode="auto">
          <a:xfrm rot="6342922" flipV="1">
            <a:off x="4477544" y="5252244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0998" name="Rectangle 196"/>
          <p:cNvSpPr>
            <a:spLocks noChangeArrowheads="1"/>
          </p:cNvSpPr>
          <p:nvPr/>
        </p:nvSpPr>
        <p:spPr bwMode="auto">
          <a:xfrm rot="6342922" flipV="1">
            <a:off x="4282282" y="5198268"/>
            <a:ext cx="336550" cy="87313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0999" name="Rectangle 197"/>
          <p:cNvSpPr>
            <a:spLocks noChangeArrowheads="1"/>
          </p:cNvSpPr>
          <p:nvPr/>
        </p:nvSpPr>
        <p:spPr bwMode="auto">
          <a:xfrm rot="6342922" flipV="1">
            <a:off x="4088606" y="5142707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1000" name="Rectangle 198"/>
          <p:cNvSpPr>
            <a:spLocks noChangeArrowheads="1"/>
          </p:cNvSpPr>
          <p:nvPr/>
        </p:nvSpPr>
        <p:spPr bwMode="auto">
          <a:xfrm rot="6342922" flipV="1">
            <a:off x="3892550" y="5087938"/>
            <a:ext cx="336550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1001" name="Rectangle 199"/>
          <p:cNvSpPr>
            <a:spLocks noChangeArrowheads="1"/>
          </p:cNvSpPr>
          <p:nvPr/>
        </p:nvSpPr>
        <p:spPr bwMode="auto">
          <a:xfrm rot="6342922" flipV="1">
            <a:off x="3699669" y="5033169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1002" name="Rectangle 200"/>
          <p:cNvSpPr>
            <a:spLocks noChangeArrowheads="1"/>
          </p:cNvSpPr>
          <p:nvPr/>
        </p:nvSpPr>
        <p:spPr bwMode="auto">
          <a:xfrm rot="6342922" flipV="1">
            <a:off x="3503613" y="4978400"/>
            <a:ext cx="336550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1003" name="Rectangle 201"/>
          <p:cNvSpPr>
            <a:spLocks noChangeArrowheads="1"/>
          </p:cNvSpPr>
          <p:nvPr/>
        </p:nvSpPr>
        <p:spPr bwMode="auto">
          <a:xfrm rot="6342922" flipV="1">
            <a:off x="3309937" y="4924426"/>
            <a:ext cx="334963" cy="8731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1004" name="Rectangle 202"/>
          <p:cNvSpPr>
            <a:spLocks noChangeArrowheads="1"/>
          </p:cNvSpPr>
          <p:nvPr/>
        </p:nvSpPr>
        <p:spPr bwMode="auto">
          <a:xfrm rot="6342922" flipV="1">
            <a:off x="3114675" y="4868863"/>
            <a:ext cx="336550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1005" name="Rectangle 203"/>
          <p:cNvSpPr>
            <a:spLocks noChangeArrowheads="1"/>
          </p:cNvSpPr>
          <p:nvPr/>
        </p:nvSpPr>
        <p:spPr bwMode="auto">
          <a:xfrm rot="6342922" flipV="1">
            <a:off x="2920207" y="4814094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1006" name="Rectangle 204"/>
          <p:cNvSpPr>
            <a:spLocks noChangeArrowheads="1"/>
          </p:cNvSpPr>
          <p:nvPr/>
        </p:nvSpPr>
        <p:spPr bwMode="auto">
          <a:xfrm rot="6342922" flipV="1">
            <a:off x="2724944" y="4760119"/>
            <a:ext cx="336550" cy="8731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1007" name="Rectangle 205"/>
          <p:cNvSpPr>
            <a:spLocks noChangeArrowheads="1"/>
          </p:cNvSpPr>
          <p:nvPr/>
        </p:nvSpPr>
        <p:spPr bwMode="auto">
          <a:xfrm rot="6342922" flipV="1">
            <a:off x="2531268" y="4704557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1008" name="Rectangle 206"/>
          <p:cNvSpPr>
            <a:spLocks noChangeArrowheads="1"/>
          </p:cNvSpPr>
          <p:nvPr/>
        </p:nvSpPr>
        <p:spPr bwMode="auto">
          <a:xfrm rot="6342922" flipV="1">
            <a:off x="2335213" y="4649788"/>
            <a:ext cx="336550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1009" name="Rectangle 207"/>
          <p:cNvSpPr>
            <a:spLocks noChangeArrowheads="1"/>
          </p:cNvSpPr>
          <p:nvPr/>
        </p:nvSpPr>
        <p:spPr bwMode="auto">
          <a:xfrm rot="6342922" flipV="1">
            <a:off x="2142332" y="4595019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1010" name="Rectangle 208"/>
          <p:cNvSpPr>
            <a:spLocks noChangeArrowheads="1"/>
          </p:cNvSpPr>
          <p:nvPr/>
        </p:nvSpPr>
        <p:spPr bwMode="auto">
          <a:xfrm rot="6342922" flipV="1">
            <a:off x="1946275" y="4540250"/>
            <a:ext cx="336550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1011" name="Rectangle 213"/>
          <p:cNvSpPr>
            <a:spLocks noChangeArrowheads="1"/>
          </p:cNvSpPr>
          <p:nvPr/>
        </p:nvSpPr>
        <p:spPr bwMode="auto">
          <a:xfrm rot="6342922" flipV="1">
            <a:off x="5626894" y="6004719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1012" name="Rectangle 214"/>
          <p:cNvSpPr>
            <a:spLocks noChangeArrowheads="1"/>
          </p:cNvSpPr>
          <p:nvPr/>
        </p:nvSpPr>
        <p:spPr bwMode="auto">
          <a:xfrm rot="6342922" flipV="1">
            <a:off x="5432425" y="5949950"/>
            <a:ext cx="334963" cy="87313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1013" name="Rectangle 215"/>
          <p:cNvSpPr>
            <a:spLocks noChangeArrowheads="1"/>
          </p:cNvSpPr>
          <p:nvPr/>
        </p:nvSpPr>
        <p:spPr bwMode="auto">
          <a:xfrm rot="6342922" flipV="1">
            <a:off x="5237956" y="5895182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1014" name="Rectangle 216"/>
          <p:cNvSpPr>
            <a:spLocks noChangeArrowheads="1"/>
          </p:cNvSpPr>
          <p:nvPr/>
        </p:nvSpPr>
        <p:spPr bwMode="auto">
          <a:xfrm rot="6342922" flipV="1">
            <a:off x="5042694" y="5839619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1015" name="Rectangle 217"/>
          <p:cNvSpPr>
            <a:spLocks noChangeArrowheads="1"/>
          </p:cNvSpPr>
          <p:nvPr/>
        </p:nvSpPr>
        <p:spPr bwMode="auto">
          <a:xfrm rot="6342922" flipV="1">
            <a:off x="4848226" y="5786437"/>
            <a:ext cx="334962" cy="87313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1016" name="Rectangle 218"/>
          <p:cNvSpPr>
            <a:spLocks noChangeArrowheads="1"/>
          </p:cNvSpPr>
          <p:nvPr/>
        </p:nvSpPr>
        <p:spPr bwMode="auto">
          <a:xfrm rot="6342922" flipV="1">
            <a:off x="4653756" y="5730082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1017" name="Rectangle 219"/>
          <p:cNvSpPr>
            <a:spLocks noChangeArrowheads="1"/>
          </p:cNvSpPr>
          <p:nvPr/>
        </p:nvSpPr>
        <p:spPr bwMode="auto">
          <a:xfrm rot="6342922" flipV="1">
            <a:off x="4458493" y="5676107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1018" name="Rectangle 220"/>
          <p:cNvSpPr>
            <a:spLocks noChangeArrowheads="1"/>
          </p:cNvSpPr>
          <p:nvPr/>
        </p:nvSpPr>
        <p:spPr bwMode="auto">
          <a:xfrm rot="6342922" flipV="1">
            <a:off x="4264819" y="5620544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1019" name="Rectangle 221"/>
          <p:cNvSpPr>
            <a:spLocks noChangeArrowheads="1"/>
          </p:cNvSpPr>
          <p:nvPr/>
        </p:nvSpPr>
        <p:spPr bwMode="auto">
          <a:xfrm rot="6342922" flipV="1">
            <a:off x="4069557" y="5566569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1020" name="Rectangle 222"/>
          <p:cNvSpPr>
            <a:spLocks noChangeArrowheads="1"/>
          </p:cNvSpPr>
          <p:nvPr/>
        </p:nvSpPr>
        <p:spPr bwMode="auto">
          <a:xfrm rot="6342922" flipV="1">
            <a:off x="3875087" y="5511801"/>
            <a:ext cx="334963" cy="8731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1021" name="Rectangle 223"/>
          <p:cNvSpPr>
            <a:spLocks noChangeArrowheads="1"/>
          </p:cNvSpPr>
          <p:nvPr/>
        </p:nvSpPr>
        <p:spPr bwMode="auto">
          <a:xfrm rot="6342922" flipV="1">
            <a:off x="3680618" y="5457032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1022" name="Rectangle 224"/>
          <p:cNvSpPr>
            <a:spLocks noChangeArrowheads="1"/>
          </p:cNvSpPr>
          <p:nvPr/>
        </p:nvSpPr>
        <p:spPr bwMode="auto">
          <a:xfrm rot="6342922" flipV="1">
            <a:off x="3485357" y="5401469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1023" name="Rectangle 225"/>
          <p:cNvSpPr>
            <a:spLocks noChangeArrowheads="1"/>
          </p:cNvSpPr>
          <p:nvPr/>
        </p:nvSpPr>
        <p:spPr bwMode="auto">
          <a:xfrm rot="6342922" flipV="1">
            <a:off x="3291682" y="5347494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1024" name="Rectangle 226"/>
          <p:cNvSpPr>
            <a:spLocks noChangeArrowheads="1"/>
          </p:cNvSpPr>
          <p:nvPr/>
        </p:nvSpPr>
        <p:spPr bwMode="auto">
          <a:xfrm rot="6342922" flipV="1">
            <a:off x="3096418" y="5291932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1025" name="Rectangle 227"/>
          <p:cNvSpPr>
            <a:spLocks noChangeArrowheads="1"/>
          </p:cNvSpPr>
          <p:nvPr/>
        </p:nvSpPr>
        <p:spPr bwMode="auto">
          <a:xfrm rot="6342922" flipV="1">
            <a:off x="2901156" y="5237957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1026" name="Rectangle 228"/>
          <p:cNvSpPr>
            <a:spLocks noChangeArrowheads="1"/>
          </p:cNvSpPr>
          <p:nvPr/>
        </p:nvSpPr>
        <p:spPr bwMode="auto">
          <a:xfrm rot="6342922" flipV="1">
            <a:off x="2707482" y="5182394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1027" name="Rectangle 229"/>
          <p:cNvSpPr>
            <a:spLocks noChangeArrowheads="1"/>
          </p:cNvSpPr>
          <p:nvPr/>
        </p:nvSpPr>
        <p:spPr bwMode="auto">
          <a:xfrm rot="6342922" flipV="1">
            <a:off x="2512219" y="5128419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1028" name="Rectangle 230"/>
          <p:cNvSpPr>
            <a:spLocks noChangeArrowheads="1"/>
          </p:cNvSpPr>
          <p:nvPr/>
        </p:nvSpPr>
        <p:spPr bwMode="auto">
          <a:xfrm rot="6342922" flipV="1">
            <a:off x="2317750" y="5073650"/>
            <a:ext cx="334963" cy="87313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1029" name="Rectangle 231"/>
          <p:cNvSpPr>
            <a:spLocks noChangeArrowheads="1"/>
          </p:cNvSpPr>
          <p:nvPr/>
        </p:nvSpPr>
        <p:spPr bwMode="auto">
          <a:xfrm rot="6342922" flipV="1">
            <a:off x="2123281" y="5018882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grpSp>
        <p:nvGrpSpPr>
          <p:cNvPr id="41030" name="Groupe 8"/>
          <p:cNvGrpSpPr>
            <a:grpSpLocks/>
          </p:cNvGrpSpPr>
          <p:nvPr/>
        </p:nvGrpSpPr>
        <p:grpSpPr bwMode="auto">
          <a:xfrm rot="3843031">
            <a:off x="1252537" y="2152651"/>
            <a:ext cx="3103563" cy="3179762"/>
            <a:chOff x="-1539113" y="1909119"/>
            <a:chExt cx="3103283" cy="3180592"/>
          </a:xfrm>
        </p:grpSpPr>
        <p:sp>
          <p:nvSpPr>
            <p:cNvPr id="2" name="Rectangle 1"/>
            <p:cNvSpPr/>
            <p:nvPr/>
          </p:nvSpPr>
          <p:spPr bwMode="auto">
            <a:xfrm>
              <a:off x="-1546096" y="4388491"/>
              <a:ext cx="3103283" cy="689155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wrap="none"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fr-FR"/>
            </a:p>
          </p:txBody>
        </p:sp>
        <p:cxnSp>
          <p:nvCxnSpPr>
            <p:cNvPr id="41050" name="Connecteur droit 4"/>
            <p:cNvCxnSpPr>
              <a:cxnSpLocks noChangeShapeType="1"/>
            </p:cNvCxnSpPr>
            <p:nvPr/>
          </p:nvCxnSpPr>
          <p:spPr bwMode="auto">
            <a:xfrm flipV="1">
              <a:off x="12528" y="1909119"/>
              <a:ext cx="0" cy="2491409"/>
            </a:xfrm>
            <a:prstGeom prst="line">
              <a:avLst/>
            </a:prstGeom>
            <a:noFill/>
            <a:ln w="12700" algn="ctr">
              <a:solidFill>
                <a:srgbClr val="92D05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41051" name="Groupe 3"/>
            <p:cNvGrpSpPr>
              <a:grpSpLocks/>
            </p:cNvGrpSpPr>
            <p:nvPr/>
          </p:nvGrpSpPr>
          <p:grpSpPr bwMode="auto">
            <a:xfrm>
              <a:off x="-1274187" y="4327582"/>
              <a:ext cx="2573431" cy="207607"/>
              <a:chOff x="-1375804" y="4327582"/>
              <a:chExt cx="2573431" cy="207607"/>
            </a:xfrm>
          </p:grpSpPr>
          <p:sp>
            <p:nvSpPr>
              <p:cNvPr id="41052" name="Rectangle 6"/>
              <p:cNvSpPr>
                <a:spLocks noChangeArrowheads="1"/>
              </p:cNvSpPr>
              <p:nvPr/>
            </p:nvSpPr>
            <p:spPr bwMode="auto">
              <a:xfrm>
                <a:off x="-1375804" y="4327582"/>
                <a:ext cx="327276" cy="207607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12700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1053" name="Rectangle 54"/>
              <p:cNvSpPr>
                <a:spLocks noChangeArrowheads="1"/>
              </p:cNvSpPr>
              <p:nvPr/>
            </p:nvSpPr>
            <p:spPr bwMode="auto">
              <a:xfrm>
                <a:off x="-814265" y="4327582"/>
                <a:ext cx="327276" cy="207607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12700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1054" name="Rectangle 61"/>
              <p:cNvSpPr>
                <a:spLocks noChangeArrowheads="1"/>
              </p:cNvSpPr>
              <p:nvPr/>
            </p:nvSpPr>
            <p:spPr bwMode="auto">
              <a:xfrm>
                <a:off x="-252726" y="4327582"/>
                <a:ext cx="327276" cy="207607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12700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1055" name="Rectangle 77"/>
              <p:cNvSpPr>
                <a:spLocks noChangeArrowheads="1"/>
              </p:cNvSpPr>
              <p:nvPr/>
            </p:nvSpPr>
            <p:spPr bwMode="auto">
              <a:xfrm>
                <a:off x="308813" y="4327582"/>
                <a:ext cx="327276" cy="207607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12700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1056" name="Rectangle 78"/>
              <p:cNvSpPr>
                <a:spLocks noChangeArrowheads="1"/>
              </p:cNvSpPr>
              <p:nvPr/>
            </p:nvSpPr>
            <p:spPr bwMode="auto">
              <a:xfrm>
                <a:off x="870351" y="4327582"/>
                <a:ext cx="327276" cy="207607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12700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41031" name="Connecteur droit 232"/>
          <p:cNvCxnSpPr>
            <a:cxnSpLocks noChangeShapeType="1"/>
          </p:cNvCxnSpPr>
          <p:nvPr/>
        </p:nvCxnSpPr>
        <p:spPr bwMode="auto">
          <a:xfrm flipH="1">
            <a:off x="7392988" y="1928813"/>
            <a:ext cx="0" cy="4271962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1032" name="Légende encadrée 1 29"/>
          <p:cNvSpPr>
            <a:spLocks/>
          </p:cNvSpPr>
          <p:nvPr/>
        </p:nvSpPr>
        <p:spPr bwMode="auto">
          <a:xfrm>
            <a:off x="6372225" y="2578100"/>
            <a:ext cx="741363" cy="338138"/>
          </a:xfrm>
          <a:prstGeom prst="borderCallout1">
            <a:avLst>
              <a:gd name="adj1" fmla="val 48394"/>
              <a:gd name="adj2" fmla="val 98148"/>
              <a:gd name="adj3" fmla="val 154819"/>
              <a:gd name="adj4" fmla="val 136856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Screen</a:t>
            </a:r>
          </a:p>
        </p:txBody>
      </p:sp>
      <p:cxnSp>
        <p:nvCxnSpPr>
          <p:cNvPr id="41033" name="Connecteur droit avec flèche 234"/>
          <p:cNvCxnSpPr>
            <a:cxnSpLocks noChangeShapeType="1"/>
          </p:cNvCxnSpPr>
          <p:nvPr/>
        </p:nvCxnSpPr>
        <p:spPr bwMode="auto">
          <a:xfrm>
            <a:off x="7513638" y="4591050"/>
            <a:ext cx="434975" cy="0"/>
          </a:xfrm>
          <a:prstGeom prst="straightConnector1">
            <a:avLst/>
          </a:prstGeom>
          <a:noFill/>
          <a:ln w="38100" algn="ctr">
            <a:solidFill>
              <a:schemeClr val="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1034" name="Rectangle 235"/>
          <p:cNvSpPr>
            <a:spLocks noChangeArrowheads="1"/>
          </p:cNvSpPr>
          <p:nvPr/>
        </p:nvSpPr>
        <p:spPr bwMode="auto">
          <a:xfrm>
            <a:off x="8085138" y="1974850"/>
            <a:ext cx="1719262" cy="424815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1035" name="Légende encadrée 1 29"/>
          <p:cNvSpPr>
            <a:spLocks/>
          </p:cNvSpPr>
          <p:nvPr/>
        </p:nvSpPr>
        <p:spPr bwMode="auto">
          <a:xfrm>
            <a:off x="6235700" y="2151063"/>
            <a:ext cx="1014413" cy="338137"/>
          </a:xfrm>
          <a:prstGeom prst="borderCallout1">
            <a:avLst>
              <a:gd name="adj1" fmla="val 41806"/>
              <a:gd name="adj2" fmla="val -4111"/>
              <a:gd name="adj3" fmla="val 148231"/>
              <a:gd name="adj4" fmla="val -30060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Collimator</a:t>
            </a:r>
          </a:p>
        </p:txBody>
      </p:sp>
      <p:cxnSp>
        <p:nvCxnSpPr>
          <p:cNvPr id="41036" name="Connecteur droit 17"/>
          <p:cNvCxnSpPr>
            <a:cxnSpLocks noChangeShapeType="1"/>
          </p:cNvCxnSpPr>
          <p:nvPr/>
        </p:nvCxnSpPr>
        <p:spPr bwMode="auto">
          <a:xfrm>
            <a:off x="8085138" y="4570413"/>
            <a:ext cx="1709737" cy="0"/>
          </a:xfrm>
          <a:prstGeom prst="line">
            <a:avLst/>
          </a:prstGeom>
          <a:noFill/>
          <a:ln w="12700" algn="ctr">
            <a:solidFill>
              <a:srgbClr val="FFFF00">
                <a:alpha val="20000"/>
              </a:srgbClr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037" name="Connecteur droit 19"/>
          <p:cNvCxnSpPr>
            <a:cxnSpLocks noChangeShapeType="1"/>
            <a:endCxn id="40962" idx="0"/>
          </p:cNvCxnSpPr>
          <p:nvPr/>
        </p:nvCxnSpPr>
        <p:spPr bwMode="auto">
          <a:xfrm>
            <a:off x="5900738" y="4478338"/>
            <a:ext cx="1412875" cy="88900"/>
          </a:xfrm>
          <a:prstGeom prst="line">
            <a:avLst/>
          </a:prstGeom>
          <a:noFill/>
          <a:ln w="12700" algn="ctr">
            <a:solidFill>
              <a:srgbClr val="FFFF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038" name="Connecteur droit 21"/>
          <p:cNvCxnSpPr>
            <a:cxnSpLocks noChangeShapeType="1"/>
          </p:cNvCxnSpPr>
          <p:nvPr/>
        </p:nvCxnSpPr>
        <p:spPr bwMode="auto">
          <a:xfrm flipH="1">
            <a:off x="3916363" y="3279775"/>
            <a:ext cx="703262" cy="2765425"/>
          </a:xfrm>
          <a:prstGeom prst="line">
            <a:avLst/>
          </a:prstGeom>
          <a:noFill/>
          <a:ln w="12700" algn="ctr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1039" name="Légende encadrée 1 29"/>
          <p:cNvSpPr>
            <a:spLocks/>
          </p:cNvSpPr>
          <p:nvPr/>
        </p:nvSpPr>
        <p:spPr bwMode="auto">
          <a:xfrm>
            <a:off x="7862888" y="3217863"/>
            <a:ext cx="1200150" cy="339725"/>
          </a:xfrm>
          <a:prstGeom prst="borderCallout1">
            <a:avLst>
              <a:gd name="adj1" fmla="val 45227"/>
              <a:gd name="adj2" fmla="val 100505"/>
              <a:gd name="adj3" fmla="val 401227"/>
              <a:gd name="adj4" fmla="val 149745"/>
            </a:avLst>
          </a:prstGeom>
          <a:solidFill>
            <a:schemeClr val="accent1"/>
          </a:solidFill>
          <a:ln w="12700" algn="ctr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b="1">
                <a:solidFill>
                  <a:srgbClr val="FFFF00"/>
                </a:solidFill>
              </a:rPr>
              <a:t>NO LIGHT !</a:t>
            </a:r>
          </a:p>
        </p:txBody>
      </p:sp>
      <p:cxnSp>
        <p:nvCxnSpPr>
          <p:cNvPr id="41040" name="Connecteur droit 243"/>
          <p:cNvCxnSpPr>
            <a:cxnSpLocks noChangeShapeType="1"/>
            <a:endCxn id="40962" idx="0"/>
          </p:cNvCxnSpPr>
          <p:nvPr/>
        </p:nvCxnSpPr>
        <p:spPr bwMode="auto">
          <a:xfrm>
            <a:off x="5880100" y="4537075"/>
            <a:ext cx="1433513" cy="30163"/>
          </a:xfrm>
          <a:prstGeom prst="line">
            <a:avLst/>
          </a:prstGeom>
          <a:noFill/>
          <a:ln w="12700" algn="ctr">
            <a:solidFill>
              <a:srgbClr val="FFFF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041" name="Connecteur droit 244"/>
          <p:cNvCxnSpPr>
            <a:cxnSpLocks noChangeShapeType="1"/>
            <a:endCxn id="40962" idx="0"/>
          </p:cNvCxnSpPr>
          <p:nvPr/>
        </p:nvCxnSpPr>
        <p:spPr bwMode="auto">
          <a:xfrm flipV="1">
            <a:off x="5916613" y="4567238"/>
            <a:ext cx="1397000" cy="319087"/>
          </a:xfrm>
          <a:prstGeom prst="line">
            <a:avLst/>
          </a:prstGeom>
          <a:noFill/>
          <a:ln w="12700" algn="ctr">
            <a:solidFill>
              <a:srgbClr val="FFFF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042" name="Connecteur droit 245"/>
          <p:cNvCxnSpPr>
            <a:cxnSpLocks noChangeShapeType="1"/>
            <a:endCxn id="40962" idx="0"/>
          </p:cNvCxnSpPr>
          <p:nvPr/>
        </p:nvCxnSpPr>
        <p:spPr bwMode="auto">
          <a:xfrm flipV="1">
            <a:off x="5942013" y="4567238"/>
            <a:ext cx="1371600" cy="427037"/>
          </a:xfrm>
          <a:prstGeom prst="line">
            <a:avLst/>
          </a:prstGeom>
          <a:noFill/>
          <a:ln w="12700" algn="ctr">
            <a:solidFill>
              <a:srgbClr val="FFFF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043" name="Connecteur droit 246"/>
          <p:cNvCxnSpPr>
            <a:cxnSpLocks noChangeShapeType="1"/>
            <a:endCxn id="40962" idx="0"/>
          </p:cNvCxnSpPr>
          <p:nvPr/>
        </p:nvCxnSpPr>
        <p:spPr bwMode="auto">
          <a:xfrm flipV="1">
            <a:off x="5956300" y="4567238"/>
            <a:ext cx="1357313" cy="763587"/>
          </a:xfrm>
          <a:prstGeom prst="line">
            <a:avLst/>
          </a:prstGeom>
          <a:noFill/>
          <a:ln w="12700" algn="ctr">
            <a:solidFill>
              <a:srgbClr val="FFFF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044" name="Connecteur droit 247"/>
          <p:cNvCxnSpPr>
            <a:cxnSpLocks noChangeShapeType="1"/>
            <a:endCxn id="40962" idx="0"/>
          </p:cNvCxnSpPr>
          <p:nvPr/>
        </p:nvCxnSpPr>
        <p:spPr bwMode="auto">
          <a:xfrm flipV="1">
            <a:off x="5934075" y="4567238"/>
            <a:ext cx="1379538" cy="846137"/>
          </a:xfrm>
          <a:prstGeom prst="line">
            <a:avLst/>
          </a:prstGeom>
          <a:noFill/>
          <a:ln w="12700" algn="ctr">
            <a:solidFill>
              <a:srgbClr val="FFFF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045" name="Connecteur droit 248"/>
          <p:cNvCxnSpPr>
            <a:cxnSpLocks noChangeShapeType="1"/>
            <a:endCxn id="40962" idx="0"/>
          </p:cNvCxnSpPr>
          <p:nvPr/>
        </p:nvCxnSpPr>
        <p:spPr bwMode="auto">
          <a:xfrm flipV="1">
            <a:off x="5948363" y="4567238"/>
            <a:ext cx="1365250" cy="1231900"/>
          </a:xfrm>
          <a:prstGeom prst="line">
            <a:avLst/>
          </a:prstGeom>
          <a:noFill/>
          <a:ln w="12700" algn="ctr">
            <a:solidFill>
              <a:srgbClr val="FFFF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046" name="Connecteur droit 249"/>
          <p:cNvCxnSpPr>
            <a:cxnSpLocks noChangeShapeType="1"/>
            <a:endCxn id="40962" idx="0"/>
          </p:cNvCxnSpPr>
          <p:nvPr/>
        </p:nvCxnSpPr>
        <p:spPr bwMode="auto">
          <a:xfrm flipV="1">
            <a:off x="5961063" y="4567238"/>
            <a:ext cx="1352550" cy="1336675"/>
          </a:xfrm>
          <a:prstGeom prst="line">
            <a:avLst/>
          </a:prstGeom>
          <a:noFill/>
          <a:ln w="12700" algn="ctr">
            <a:solidFill>
              <a:srgbClr val="FFFF00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0" name="Corde 239"/>
          <p:cNvSpPr/>
          <p:nvPr/>
        </p:nvSpPr>
        <p:spPr bwMode="auto">
          <a:xfrm>
            <a:off x="5561013" y="468313"/>
            <a:ext cx="3878262" cy="7229475"/>
          </a:xfrm>
          <a:prstGeom prst="chord">
            <a:avLst>
              <a:gd name="adj1" fmla="val 7496573"/>
              <a:gd name="adj2" fmla="val 14118288"/>
            </a:avLst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fr-FR"/>
          </a:p>
        </p:txBody>
      </p:sp>
      <p:sp>
        <p:nvSpPr>
          <p:cNvPr id="41048" name="ZoneTexte 32"/>
          <p:cNvSpPr txBox="1">
            <a:spLocks noChangeArrowheads="1"/>
          </p:cNvSpPr>
          <p:nvPr/>
        </p:nvSpPr>
        <p:spPr bwMode="auto">
          <a:xfrm>
            <a:off x="74613" y="1417638"/>
            <a:ext cx="51736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FFFF00"/>
                </a:solidFill>
              </a:rPr>
              <a:t>Diffracted beams </a:t>
            </a:r>
            <a:r>
              <a:rPr lang="en-US">
                <a:solidFill>
                  <a:srgbClr val="FF0000"/>
                </a:solidFill>
              </a:rPr>
              <a:t>out of phase </a:t>
            </a:r>
            <a:r>
              <a:rPr lang="en-US">
                <a:solidFill>
                  <a:srgbClr val="FFFF00"/>
                </a:solidFill>
              </a:rPr>
              <a:t>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FF0000"/>
                </a:solidFill>
              </a:rPr>
              <a:t>destructive interferences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FFFF00"/>
                </a:solidFill>
                <a:sym typeface="Symbol" panose="05050102010706020507" pitchFamily="18" charset="2"/>
              </a:rPr>
              <a:t> NO LIGHT</a:t>
            </a:r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riangle isocèle 15"/>
          <p:cNvSpPr>
            <a:spLocks noChangeArrowheads="1"/>
          </p:cNvSpPr>
          <p:nvPr/>
        </p:nvSpPr>
        <p:spPr bwMode="auto">
          <a:xfrm rot="5400000">
            <a:off x="5534025" y="4062413"/>
            <a:ext cx="2181225" cy="1377950"/>
          </a:xfrm>
          <a:prstGeom prst="triangle">
            <a:avLst>
              <a:gd name="adj" fmla="val 22255"/>
            </a:avLst>
          </a:prstGeom>
          <a:solidFill>
            <a:srgbClr val="FFFF00">
              <a:alpha val="50195"/>
            </a:srgbClr>
          </a:solidFill>
          <a:ln w="12700" algn="ctr">
            <a:solidFill>
              <a:srgbClr val="FFFF00"/>
            </a:solidFill>
            <a:prstDash val="sysDash"/>
            <a:round/>
            <a:headEnd type="triangle" w="med" len="med"/>
            <a:tailEnd/>
          </a:ln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65100"/>
            <a:ext cx="7985125" cy="1143000"/>
          </a:xfrm>
        </p:spPr>
        <p:txBody>
          <a:bodyPr/>
          <a:lstStyle/>
          <a:p>
            <a:pPr eaLnBrk="1" hangingPunct="1"/>
            <a:r>
              <a:rPr lang="en-US" smtClean="0"/>
              <a:t>Diffraction by “n” elements</a:t>
            </a:r>
          </a:p>
        </p:txBody>
      </p:sp>
      <p:sp>
        <p:nvSpPr>
          <p:cNvPr id="4301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BB8ED4-378A-47D0-9C0C-742F67CDC6FF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43013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430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31125" y="6324600"/>
            <a:ext cx="206375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B110CBD-1029-4838-B5A5-28E830F467DE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43015" name="Triangle isocèle 7"/>
          <p:cNvSpPr>
            <a:spLocks noChangeArrowheads="1"/>
          </p:cNvSpPr>
          <p:nvPr/>
        </p:nvSpPr>
        <p:spPr bwMode="auto">
          <a:xfrm>
            <a:off x="415925" y="2547938"/>
            <a:ext cx="785813" cy="1581150"/>
          </a:xfrm>
          <a:prstGeom prst="triangle">
            <a:avLst>
              <a:gd name="adj" fmla="val 5852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grpSp>
        <p:nvGrpSpPr>
          <p:cNvPr id="43016" name="Groupe 9"/>
          <p:cNvGrpSpPr>
            <a:grpSpLocks/>
          </p:cNvGrpSpPr>
          <p:nvPr/>
        </p:nvGrpSpPr>
        <p:grpSpPr bwMode="auto">
          <a:xfrm rot="5963145">
            <a:off x="3473450" y="1295400"/>
            <a:ext cx="334963" cy="4335463"/>
            <a:chOff x="7232699" y="2222673"/>
            <a:chExt cx="335099" cy="4335131"/>
          </a:xfrm>
        </p:grpSpPr>
        <p:sp>
          <p:nvSpPr>
            <p:cNvPr id="43115" name="Rectangle 56"/>
            <p:cNvSpPr>
              <a:spLocks noChangeArrowheads="1"/>
            </p:cNvSpPr>
            <p:nvPr/>
          </p:nvSpPr>
          <p:spPr bwMode="auto">
            <a:xfrm flipV="1">
              <a:off x="7232699" y="2222673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3116" name="Rectangle 57"/>
            <p:cNvSpPr>
              <a:spLocks noChangeArrowheads="1"/>
            </p:cNvSpPr>
            <p:nvPr/>
          </p:nvSpPr>
          <p:spPr bwMode="auto">
            <a:xfrm flipV="1">
              <a:off x="7232699" y="2424887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3117" name="Rectangle 58"/>
            <p:cNvSpPr>
              <a:spLocks noChangeArrowheads="1"/>
            </p:cNvSpPr>
            <p:nvPr/>
          </p:nvSpPr>
          <p:spPr bwMode="auto">
            <a:xfrm flipV="1">
              <a:off x="7232699" y="2627101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3118" name="Rectangle 63"/>
            <p:cNvSpPr>
              <a:spLocks noChangeArrowheads="1"/>
            </p:cNvSpPr>
            <p:nvPr/>
          </p:nvSpPr>
          <p:spPr bwMode="auto">
            <a:xfrm flipV="1">
              <a:off x="7232699" y="2829315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3119" name="Rectangle 83"/>
            <p:cNvSpPr>
              <a:spLocks noChangeArrowheads="1"/>
            </p:cNvSpPr>
            <p:nvPr/>
          </p:nvSpPr>
          <p:spPr bwMode="auto">
            <a:xfrm flipV="1">
              <a:off x="7232699" y="3031529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3120" name="Rectangle 84"/>
            <p:cNvSpPr>
              <a:spLocks noChangeArrowheads="1"/>
            </p:cNvSpPr>
            <p:nvPr/>
          </p:nvSpPr>
          <p:spPr bwMode="auto">
            <a:xfrm flipV="1">
              <a:off x="7232699" y="3233743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3121" name="Rectangle 85"/>
            <p:cNvSpPr>
              <a:spLocks noChangeArrowheads="1"/>
            </p:cNvSpPr>
            <p:nvPr/>
          </p:nvSpPr>
          <p:spPr bwMode="auto">
            <a:xfrm flipV="1">
              <a:off x="7232699" y="3435957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3122" name="Rectangle 86"/>
            <p:cNvSpPr>
              <a:spLocks noChangeArrowheads="1"/>
            </p:cNvSpPr>
            <p:nvPr/>
          </p:nvSpPr>
          <p:spPr bwMode="auto">
            <a:xfrm flipV="1">
              <a:off x="7232699" y="3638171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3123" name="Rectangle 92"/>
            <p:cNvSpPr>
              <a:spLocks noChangeArrowheads="1"/>
            </p:cNvSpPr>
            <p:nvPr/>
          </p:nvSpPr>
          <p:spPr bwMode="auto">
            <a:xfrm flipV="1">
              <a:off x="7232699" y="3840385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3124" name="Rectangle 93"/>
            <p:cNvSpPr>
              <a:spLocks noChangeArrowheads="1"/>
            </p:cNvSpPr>
            <p:nvPr/>
          </p:nvSpPr>
          <p:spPr bwMode="auto">
            <a:xfrm flipV="1">
              <a:off x="7232699" y="4042599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3125" name="Rectangle 94"/>
            <p:cNvSpPr>
              <a:spLocks noChangeArrowheads="1"/>
            </p:cNvSpPr>
            <p:nvPr/>
          </p:nvSpPr>
          <p:spPr bwMode="auto">
            <a:xfrm flipV="1">
              <a:off x="7232699" y="4244813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3126" name="Rectangle 95"/>
            <p:cNvSpPr>
              <a:spLocks noChangeArrowheads="1"/>
            </p:cNvSpPr>
            <p:nvPr/>
          </p:nvSpPr>
          <p:spPr bwMode="auto">
            <a:xfrm flipV="1">
              <a:off x="7232699" y="4447027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3127" name="Rectangle 96"/>
            <p:cNvSpPr>
              <a:spLocks noChangeArrowheads="1"/>
            </p:cNvSpPr>
            <p:nvPr/>
          </p:nvSpPr>
          <p:spPr bwMode="auto">
            <a:xfrm flipV="1">
              <a:off x="7232699" y="4649241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3128" name="Rectangle 97"/>
            <p:cNvSpPr>
              <a:spLocks noChangeArrowheads="1"/>
            </p:cNvSpPr>
            <p:nvPr/>
          </p:nvSpPr>
          <p:spPr bwMode="auto">
            <a:xfrm flipV="1">
              <a:off x="7232699" y="4851455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3129" name="Rectangle 98"/>
            <p:cNvSpPr>
              <a:spLocks noChangeArrowheads="1"/>
            </p:cNvSpPr>
            <p:nvPr/>
          </p:nvSpPr>
          <p:spPr bwMode="auto">
            <a:xfrm flipV="1">
              <a:off x="7232699" y="5053669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3130" name="Rectangle 99"/>
            <p:cNvSpPr>
              <a:spLocks noChangeArrowheads="1"/>
            </p:cNvSpPr>
            <p:nvPr/>
          </p:nvSpPr>
          <p:spPr bwMode="auto">
            <a:xfrm flipV="1">
              <a:off x="7232699" y="5255883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3131" name="Rectangle 134"/>
            <p:cNvSpPr>
              <a:spLocks noChangeArrowheads="1"/>
            </p:cNvSpPr>
            <p:nvPr/>
          </p:nvSpPr>
          <p:spPr bwMode="auto">
            <a:xfrm flipV="1">
              <a:off x="7232699" y="5458097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3132" name="Rectangle 135"/>
            <p:cNvSpPr>
              <a:spLocks noChangeArrowheads="1"/>
            </p:cNvSpPr>
            <p:nvPr/>
          </p:nvSpPr>
          <p:spPr bwMode="auto">
            <a:xfrm flipV="1">
              <a:off x="7232699" y="5660311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3133" name="Rectangle 136"/>
            <p:cNvSpPr>
              <a:spLocks noChangeArrowheads="1"/>
            </p:cNvSpPr>
            <p:nvPr/>
          </p:nvSpPr>
          <p:spPr bwMode="auto">
            <a:xfrm flipV="1">
              <a:off x="7232699" y="5862525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3134" name="Rectangle 137"/>
            <p:cNvSpPr>
              <a:spLocks noChangeArrowheads="1"/>
            </p:cNvSpPr>
            <p:nvPr/>
          </p:nvSpPr>
          <p:spPr bwMode="auto">
            <a:xfrm flipV="1">
              <a:off x="7232699" y="6064739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3135" name="Rectangle 138"/>
            <p:cNvSpPr>
              <a:spLocks noChangeArrowheads="1"/>
            </p:cNvSpPr>
            <p:nvPr/>
          </p:nvSpPr>
          <p:spPr bwMode="auto">
            <a:xfrm flipV="1">
              <a:off x="7232699" y="6266953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43136" name="Rectangle 139"/>
            <p:cNvSpPr>
              <a:spLocks noChangeArrowheads="1"/>
            </p:cNvSpPr>
            <p:nvPr/>
          </p:nvSpPr>
          <p:spPr bwMode="auto">
            <a:xfrm flipV="1">
              <a:off x="7232699" y="6469175"/>
              <a:ext cx="335099" cy="8862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</p:grpSp>
      <p:cxnSp>
        <p:nvCxnSpPr>
          <p:cNvPr id="43017" name="Connecteur droit 232"/>
          <p:cNvCxnSpPr>
            <a:cxnSpLocks noChangeShapeType="1"/>
          </p:cNvCxnSpPr>
          <p:nvPr/>
        </p:nvCxnSpPr>
        <p:spPr bwMode="auto">
          <a:xfrm flipH="1">
            <a:off x="7392988" y="1928813"/>
            <a:ext cx="0" cy="4271962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3018" name="Légende encadrée 1 29"/>
          <p:cNvSpPr>
            <a:spLocks/>
          </p:cNvSpPr>
          <p:nvPr/>
        </p:nvSpPr>
        <p:spPr bwMode="auto">
          <a:xfrm>
            <a:off x="6372225" y="2578100"/>
            <a:ext cx="741363" cy="338138"/>
          </a:xfrm>
          <a:prstGeom prst="borderCallout1">
            <a:avLst>
              <a:gd name="adj1" fmla="val 48394"/>
              <a:gd name="adj2" fmla="val 98148"/>
              <a:gd name="adj3" fmla="val 154819"/>
              <a:gd name="adj4" fmla="val 136856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Screen</a:t>
            </a:r>
          </a:p>
        </p:txBody>
      </p:sp>
      <p:cxnSp>
        <p:nvCxnSpPr>
          <p:cNvPr id="43019" name="Connecteur droit avec flèche 234"/>
          <p:cNvCxnSpPr>
            <a:cxnSpLocks noChangeShapeType="1"/>
          </p:cNvCxnSpPr>
          <p:nvPr/>
        </p:nvCxnSpPr>
        <p:spPr bwMode="auto">
          <a:xfrm>
            <a:off x="7513638" y="4144963"/>
            <a:ext cx="434975" cy="0"/>
          </a:xfrm>
          <a:prstGeom prst="straightConnector1">
            <a:avLst/>
          </a:prstGeom>
          <a:noFill/>
          <a:ln w="38100" algn="ctr">
            <a:solidFill>
              <a:schemeClr val="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3020" name="Rectangle 235"/>
          <p:cNvSpPr>
            <a:spLocks noChangeArrowheads="1"/>
          </p:cNvSpPr>
          <p:nvPr/>
        </p:nvSpPr>
        <p:spPr bwMode="auto">
          <a:xfrm>
            <a:off x="8085138" y="1974850"/>
            <a:ext cx="1719262" cy="424815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21" name="Légende encadrée 1 29"/>
          <p:cNvSpPr>
            <a:spLocks/>
          </p:cNvSpPr>
          <p:nvPr/>
        </p:nvSpPr>
        <p:spPr bwMode="auto">
          <a:xfrm>
            <a:off x="6235700" y="2151063"/>
            <a:ext cx="1014413" cy="338137"/>
          </a:xfrm>
          <a:prstGeom prst="borderCallout1">
            <a:avLst>
              <a:gd name="adj1" fmla="val 41806"/>
              <a:gd name="adj2" fmla="val -4111"/>
              <a:gd name="adj3" fmla="val 148231"/>
              <a:gd name="adj4" fmla="val -30060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Collimator</a:t>
            </a:r>
          </a:p>
        </p:txBody>
      </p:sp>
      <p:cxnSp>
        <p:nvCxnSpPr>
          <p:cNvPr id="43022" name="Connecteur droit 17"/>
          <p:cNvCxnSpPr>
            <a:cxnSpLocks noChangeShapeType="1"/>
          </p:cNvCxnSpPr>
          <p:nvPr/>
        </p:nvCxnSpPr>
        <p:spPr bwMode="auto">
          <a:xfrm>
            <a:off x="8085138" y="4135438"/>
            <a:ext cx="1709737" cy="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3023" name="Connecteur droit 21"/>
          <p:cNvCxnSpPr>
            <a:cxnSpLocks noChangeShapeType="1"/>
          </p:cNvCxnSpPr>
          <p:nvPr/>
        </p:nvCxnSpPr>
        <p:spPr bwMode="auto">
          <a:xfrm flipH="1">
            <a:off x="3978275" y="2881313"/>
            <a:ext cx="484188" cy="3162300"/>
          </a:xfrm>
          <a:prstGeom prst="line">
            <a:avLst/>
          </a:prstGeom>
          <a:noFill/>
          <a:ln w="12700" algn="ctr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3024" name="Légende encadrée 1 29"/>
          <p:cNvSpPr>
            <a:spLocks/>
          </p:cNvSpPr>
          <p:nvPr/>
        </p:nvSpPr>
        <p:spPr bwMode="auto">
          <a:xfrm>
            <a:off x="7862888" y="3217863"/>
            <a:ext cx="835025" cy="339725"/>
          </a:xfrm>
          <a:prstGeom prst="borderCallout1">
            <a:avLst>
              <a:gd name="adj1" fmla="val 45227"/>
              <a:gd name="adj2" fmla="val 100505"/>
              <a:gd name="adj3" fmla="val 272769"/>
              <a:gd name="adj4" fmla="val 179144"/>
            </a:avLst>
          </a:prstGeom>
          <a:solidFill>
            <a:schemeClr val="accent1"/>
          </a:solidFill>
          <a:ln w="12700" algn="ctr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r>
              <a:rPr lang="en-US" sz="1600" b="1">
                <a:solidFill>
                  <a:srgbClr val="FFFF00"/>
                </a:solidFill>
              </a:rPr>
              <a:t>LIGHT !</a:t>
            </a:r>
          </a:p>
        </p:txBody>
      </p:sp>
      <p:sp>
        <p:nvSpPr>
          <p:cNvPr id="43025" name="Rectangle 262"/>
          <p:cNvSpPr>
            <a:spLocks noChangeArrowheads="1"/>
          </p:cNvSpPr>
          <p:nvPr/>
        </p:nvSpPr>
        <p:spPr bwMode="auto">
          <a:xfrm rot="5963145" flipV="1">
            <a:off x="5710237" y="4251326"/>
            <a:ext cx="334963" cy="8731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26" name="Rectangle 263"/>
          <p:cNvSpPr>
            <a:spLocks noChangeArrowheads="1"/>
          </p:cNvSpPr>
          <p:nvPr/>
        </p:nvSpPr>
        <p:spPr bwMode="auto">
          <a:xfrm rot="5963145" flipV="1">
            <a:off x="5511007" y="4217194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27" name="Rectangle 264"/>
          <p:cNvSpPr>
            <a:spLocks noChangeArrowheads="1"/>
          </p:cNvSpPr>
          <p:nvPr/>
        </p:nvSpPr>
        <p:spPr bwMode="auto">
          <a:xfrm rot="5963145" flipV="1">
            <a:off x="5310188" y="4184650"/>
            <a:ext cx="336550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28" name="Rectangle 265"/>
          <p:cNvSpPr>
            <a:spLocks noChangeArrowheads="1"/>
          </p:cNvSpPr>
          <p:nvPr/>
        </p:nvSpPr>
        <p:spPr bwMode="auto">
          <a:xfrm rot="5963145" flipV="1">
            <a:off x="5111750" y="4152900"/>
            <a:ext cx="334963" cy="87313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29" name="Rectangle 266"/>
          <p:cNvSpPr>
            <a:spLocks noChangeArrowheads="1"/>
          </p:cNvSpPr>
          <p:nvPr/>
        </p:nvSpPr>
        <p:spPr bwMode="auto">
          <a:xfrm rot="5963145" flipV="1">
            <a:off x="4912519" y="4118769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30" name="Rectangle 267"/>
          <p:cNvSpPr>
            <a:spLocks noChangeArrowheads="1"/>
          </p:cNvSpPr>
          <p:nvPr/>
        </p:nvSpPr>
        <p:spPr bwMode="auto">
          <a:xfrm rot="5963145" flipV="1">
            <a:off x="4712493" y="4085432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31" name="Rectangle 268"/>
          <p:cNvSpPr>
            <a:spLocks noChangeArrowheads="1"/>
          </p:cNvSpPr>
          <p:nvPr/>
        </p:nvSpPr>
        <p:spPr bwMode="auto">
          <a:xfrm rot="5963145" flipV="1">
            <a:off x="4513263" y="4052888"/>
            <a:ext cx="334962" cy="8731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32" name="Rectangle 269"/>
          <p:cNvSpPr>
            <a:spLocks noChangeArrowheads="1"/>
          </p:cNvSpPr>
          <p:nvPr/>
        </p:nvSpPr>
        <p:spPr bwMode="auto">
          <a:xfrm rot="5963145" flipV="1">
            <a:off x="4314032" y="4020344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33" name="Rectangle 270"/>
          <p:cNvSpPr>
            <a:spLocks noChangeArrowheads="1"/>
          </p:cNvSpPr>
          <p:nvPr/>
        </p:nvSpPr>
        <p:spPr bwMode="auto">
          <a:xfrm rot="5963145" flipV="1">
            <a:off x="4114006" y="3987007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34" name="Rectangle 271"/>
          <p:cNvSpPr>
            <a:spLocks noChangeArrowheads="1"/>
          </p:cNvSpPr>
          <p:nvPr/>
        </p:nvSpPr>
        <p:spPr bwMode="auto">
          <a:xfrm rot="5963145" flipV="1">
            <a:off x="3914776" y="3954462"/>
            <a:ext cx="334962" cy="87313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35" name="Rectangle 272"/>
          <p:cNvSpPr>
            <a:spLocks noChangeArrowheads="1"/>
          </p:cNvSpPr>
          <p:nvPr/>
        </p:nvSpPr>
        <p:spPr bwMode="auto">
          <a:xfrm rot="5963145" flipV="1">
            <a:off x="3715543" y="3920332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36" name="Rectangle 273"/>
          <p:cNvSpPr>
            <a:spLocks noChangeArrowheads="1"/>
          </p:cNvSpPr>
          <p:nvPr/>
        </p:nvSpPr>
        <p:spPr bwMode="auto">
          <a:xfrm rot="5963145" flipV="1">
            <a:off x="3515518" y="3888582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37" name="Rectangle 274"/>
          <p:cNvSpPr>
            <a:spLocks noChangeArrowheads="1"/>
          </p:cNvSpPr>
          <p:nvPr/>
        </p:nvSpPr>
        <p:spPr bwMode="auto">
          <a:xfrm rot="5963145" flipV="1">
            <a:off x="3316288" y="3856038"/>
            <a:ext cx="334962" cy="8731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38" name="Rectangle 275"/>
          <p:cNvSpPr>
            <a:spLocks noChangeArrowheads="1"/>
          </p:cNvSpPr>
          <p:nvPr/>
        </p:nvSpPr>
        <p:spPr bwMode="auto">
          <a:xfrm rot="5963145" flipV="1">
            <a:off x="3117056" y="3821907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39" name="Rectangle 276"/>
          <p:cNvSpPr>
            <a:spLocks noChangeArrowheads="1"/>
          </p:cNvSpPr>
          <p:nvPr/>
        </p:nvSpPr>
        <p:spPr bwMode="auto">
          <a:xfrm rot="5963145" flipV="1">
            <a:off x="2917032" y="3788569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40" name="Rectangle 277"/>
          <p:cNvSpPr>
            <a:spLocks noChangeArrowheads="1"/>
          </p:cNvSpPr>
          <p:nvPr/>
        </p:nvSpPr>
        <p:spPr bwMode="auto">
          <a:xfrm rot="5963145" flipV="1">
            <a:off x="2717007" y="3756818"/>
            <a:ext cx="336550" cy="87313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41" name="Rectangle 278"/>
          <p:cNvSpPr>
            <a:spLocks noChangeArrowheads="1"/>
          </p:cNvSpPr>
          <p:nvPr/>
        </p:nvSpPr>
        <p:spPr bwMode="auto">
          <a:xfrm rot="5963145" flipV="1">
            <a:off x="2518568" y="3723482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42" name="Rectangle 279"/>
          <p:cNvSpPr>
            <a:spLocks noChangeArrowheads="1"/>
          </p:cNvSpPr>
          <p:nvPr/>
        </p:nvSpPr>
        <p:spPr bwMode="auto">
          <a:xfrm rot="5963145" flipV="1">
            <a:off x="2318544" y="3690144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43" name="Rectangle 280"/>
          <p:cNvSpPr>
            <a:spLocks noChangeArrowheads="1"/>
          </p:cNvSpPr>
          <p:nvPr/>
        </p:nvSpPr>
        <p:spPr bwMode="auto">
          <a:xfrm rot="5963145" flipV="1">
            <a:off x="2118518" y="3656807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44" name="Rectangle 281"/>
          <p:cNvSpPr>
            <a:spLocks noChangeArrowheads="1"/>
          </p:cNvSpPr>
          <p:nvPr/>
        </p:nvSpPr>
        <p:spPr bwMode="auto">
          <a:xfrm rot="5963145" flipV="1">
            <a:off x="1920082" y="3623469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45" name="Rectangle 282"/>
          <p:cNvSpPr>
            <a:spLocks noChangeArrowheads="1"/>
          </p:cNvSpPr>
          <p:nvPr/>
        </p:nvSpPr>
        <p:spPr bwMode="auto">
          <a:xfrm rot="5963145" flipV="1">
            <a:off x="1720057" y="3591719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46" name="Rectangle 286"/>
          <p:cNvSpPr>
            <a:spLocks noChangeArrowheads="1"/>
          </p:cNvSpPr>
          <p:nvPr/>
        </p:nvSpPr>
        <p:spPr bwMode="auto">
          <a:xfrm rot="5963145" flipV="1">
            <a:off x="5638800" y="4705350"/>
            <a:ext cx="336550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47" name="Rectangle 287"/>
          <p:cNvSpPr>
            <a:spLocks noChangeArrowheads="1"/>
          </p:cNvSpPr>
          <p:nvPr/>
        </p:nvSpPr>
        <p:spPr bwMode="auto">
          <a:xfrm rot="5963145" flipV="1">
            <a:off x="5439568" y="4672807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48" name="Rectangle 288"/>
          <p:cNvSpPr>
            <a:spLocks noChangeArrowheads="1"/>
          </p:cNvSpPr>
          <p:nvPr/>
        </p:nvSpPr>
        <p:spPr bwMode="auto">
          <a:xfrm rot="5963145" flipV="1">
            <a:off x="5240338" y="4640263"/>
            <a:ext cx="334962" cy="8731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49" name="Rectangle 289"/>
          <p:cNvSpPr>
            <a:spLocks noChangeArrowheads="1"/>
          </p:cNvSpPr>
          <p:nvPr/>
        </p:nvSpPr>
        <p:spPr bwMode="auto">
          <a:xfrm rot="5963145" flipV="1">
            <a:off x="5041106" y="4606132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50" name="Rectangle 290"/>
          <p:cNvSpPr>
            <a:spLocks noChangeArrowheads="1"/>
          </p:cNvSpPr>
          <p:nvPr/>
        </p:nvSpPr>
        <p:spPr bwMode="auto">
          <a:xfrm rot="5963145" flipV="1">
            <a:off x="4841082" y="4572794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51" name="Rectangle 291"/>
          <p:cNvSpPr>
            <a:spLocks noChangeArrowheads="1"/>
          </p:cNvSpPr>
          <p:nvPr/>
        </p:nvSpPr>
        <p:spPr bwMode="auto">
          <a:xfrm rot="5963145" flipV="1">
            <a:off x="4641057" y="4541044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52" name="Rectangle 292"/>
          <p:cNvSpPr>
            <a:spLocks noChangeArrowheads="1"/>
          </p:cNvSpPr>
          <p:nvPr/>
        </p:nvSpPr>
        <p:spPr bwMode="auto">
          <a:xfrm rot="5963145" flipV="1">
            <a:off x="4442618" y="4507707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53" name="Rectangle 293"/>
          <p:cNvSpPr>
            <a:spLocks noChangeArrowheads="1"/>
          </p:cNvSpPr>
          <p:nvPr/>
        </p:nvSpPr>
        <p:spPr bwMode="auto">
          <a:xfrm rot="5963145" flipV="1">
            <a:off x="4242594" y="4474369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54" name="Rectangle 294"/>
          <p:cNvSpPr>
            <a:spLocks noChangeArrowheads="1"/>
          </p:cNvSpPr>
          <p:nvPr/>
        </p:nvSpPr>
        <p:spPr bwMode="auto">
          <a:xfrm rot="5963145" flipV="1">
            <a:off x="4042568" y="4441032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55" name="Rectangle 295"/>
          <p:cNvSpPr>
            <a:spLocks noChangeArrowheads="1"/>
          </p:cNvSpPr>
          <p:nvPr/>
        </p:nvSpPr>
        <p:spPr bwMode="auto">
          <a:xfrm rot="5963145" flipV="1">
            <a:off x="3843338" y="4408488"/>
            <a:ext cx="336550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56" name="Rectangle 296"/>
          <p:cNvSpPr>
            <a:spLocks noChangeArrowheads="1"/>
          </p:cNvSpPr>
          <p:nvPr/>
        </p:nvSpPr>
        <p:spPr bwMode="auto">
          <a:xfrm rot="5963145" flipV="1">
            <a:off x="3644107" y="4375944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57" name="Rectangle 297"/>
          <p:cNvSpPr>
            <a:spLocks noChangeArrowheads="1"/>
          </p:cNvSpPr>
          <p:nvPr/>
        </p:nvSpPr>
        <p:spPr bwMode="auto">
          <a:xfrm rot="5963145" flipV="1">
            <a:off x="3444081" y="4342607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58" name="Rectangle 298"/>
          <p:cNvSpPr>
            <a:spLocks noChangeArrowheads="1"/>
          </p:cNvSpPr>
          <p:nvPr/>
        </p:nvSpPr>
        <p:spPr bwMode="auto">
          <a:xfrm rot="5963145" flipV="1">
            <a:off x="3245644" y="4309269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59" name="Rectangle 299"/>
          <p:cNvSpPr>
            <a:spLocks noChangeArrowheads="1"/>
          </p:cNvSpPr>
          <p:nvPr/>
        </p:nvSpPr>
        <p:spPr bwMode="auto">
          <a:xfrm rot="5963145" flipV="1">
            <a:off x="3045618" y="4275932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60" name="Rectangle 300"/>
          <p:cNvSpPr>
            <a:spLocks noChangeArrowheads="1"/>
          </p:cNvSpPr>
          <p:nvPr/>
        </p:nvSpPr>
        <p:spPr bwMode="auto">
          <a:xfrm rot="5963145" flipV="1">
            <a:off x="2845593" y="4244182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61" name="Rectangle 301"/>
          <p:cNvSpPr>
            <a:spLocks noChangeArrowheads="1"/>
          </p:cNvSpPr>
          <p:nvPr/>
        </p:nvSpPr>
        <p:spPr bwMode="auto">
          <a:xfrm rot="5963145" flipV="1">
            <a:off x="2647157" y="4210844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62" name="Rectangle 302"/>
          <p:cNvSpPr>
            <a:spLocks noChangeArrowheads="1"/>
          </p:cNvSpPr>
          <p:nvPr/>
        </p:nvSpPr>
        <p:spPr bwMode="auto">
          <a:xfrm rot="5963145" flipV="1">
            <a:off x="2447131" y="4177507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63" name="Rectangle 303"/>
          <p:cNvSpPr>
            <a:spLocks noChangeArrowheads="1"/>
          </p:cNvSpPr>
          <p:nvPr/>
        </p:nvSpPr>
        <p:spPr bwMode="auto">
          <a:xfrm rot="5963145" flipV="1">
            <a:off x="2247107" y="4144169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64" name="Rectangle 304"/>
          <p:cNvSpPr>
            <a:spLocks noChangeArrowheads="1"/>
          </p:cNvSpPr>
          <p:nvPr/>
        </p:nvSpPr>
        <p:spPr bwMode="auto">
          <a:xfrm rot="5963145" flipV="1">
            <a:off x="2048669" y="4112419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65" name="Rectangle 305"/>
          <p:cNvSpPr>
            <a:spLocks noChangeArrowheads="1"/>
          </p:cNvSpPr>
          <p:nvPr/>
        </p:nvSpPr>
        <p:spPr bwMode="auto">
          <a:xfrm rot="5963145" flipV="1">
            <a:off x="1848643" y="4079082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66" name="Rectangle 310"/>
          <p:cNvSpPr>
            <a:spLocks noChangeArrowheads="1"/>
          </p:cNvSpPr>
          <p:nvPr/>
        </p:nvSpPr>
        <p:spPr bwMode="auto">
          <a:xfrm rot="5963145" flipV="1">
            <a:off x="5572126" y="5170487"/>
            <a:ext cx="334962" cy="87313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67" name="Rectangle 311"/>
          <p:cNvSpPr>
            <a:spLocks noChangeArrowheads="1"/>
          </p:cNvSpPr>
          <p:nvPr/>
        </p:nvSpPr>
        <p:spPr bwMode="auto">
          <a:xfrm rot="5963145" flipV="1">
            <a:off x="5372894" y="5137944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68" name="Rectangle 312"/>
          <p:cNvSpPr>
            <a:spLocks noChangeArrowheads="1"/>
          </p:cNvSpPr>
          <p:nvPr/>
        </p:nvSpPr>
        <p:spPr bwMode="auto">
          <a:xfrm rot="5963145" flipV="1">
            <a:off x="5172868" y="5104607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69" name="Rectangle 313"/>
          <p:cNvSpPr>
            <a:spLocks noChangeArrowheads="1"/>
          </p:cNvSpPr>
          <p:nvPr/>
        </p:nvSpPr>
        <p:spPr bwMode="auto">
          <a:xfrm rot="5963145" flipV="1">
            <a:off x="4973638" y="5072063"/>
            <a:ext cx="334962" cy="8731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70" name="Rectangle 314"/>
          <p:cNvSpPr>
            <a:spLocks noChangeArrowheads="1"/>
          </p:cNvSpPr>
          <p:nvPr/>
        </p:nvSpPr>
        <p:spPr bwMode="auto">
          <a:xfrm rot="5963145" flipV="1">
            <a:off x="4774406" y="5037932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71" name="Rectangle 315"/>
          <p:cNvSpPr>
            <a:spLocks noChangeArrowheads="1"/>
          </p:cNvSpPr>
          <p:nvPr/>
        </p:nvSpPr>
        <p:spPr bwMode="auto">
          <a:xfrm rot="5963145" flipV="1">
            <a:off x="4574381" y="5006182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72" name="Rectangle 316"/>
          <p:cNvSpPr>
            <a:spLocks noChangeArrowheads="1"/>
          </p:cNvSpPr>
          <p:nvPr/>
        </p:nvSpPr>
        <p:spPr bwMode="auto">
          <a:xfrm rot="5963145" flipV="1">
            <a:off x="4374357" y="4972844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73" name="Rectangle 317"/>
          <p:cNvSpPr>
            <a:spLocks noChangeArrowheads="1"/>
          </p:cNvSpPr>
          <p:nvPr/>
        </p:nvSpPr>
        <p:spPr bwMode="auto">
          <a:xfrm rot="5963145" flipV="1">
            <a:off x="4175918" y="4939507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74" name="Rectangle 318"/>
          <p:cNvSpPr>
            <a:spLocks noChangeArrowheads="1"/>
          </p:cNvSpPr>
          <p:nvPr/>
        </p:nvSpPr>
        <p:spPr bwMode="auto">
          <a:xfrm rot="5963145" flipV="1">
            <a:off x="3975894" y="4906169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75" name="Rectangle 319"/>
          <p:cNvSpPr>
            <a:spLocks noChangeArrowheads="1"/>
          </p:cNvSpPr>
          <p:nvPr/>
        </p:nvSpPr>
        <p:spPr bwMode="auto">
          <a:xfrm rot="5963145" flipV="1">
            <a:off x="3775075" y="4873625"/>
            <a:ext cx="336550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76" name="Rectangle 320"/>
          <p:cNvSpPr>
            <a:spLocks noChangeArrowheads="1"/>
          </p:cNvSpPr>
          <p:nvPr/>
        </p:nvSpPr>
        <p:spPr bwMode="auto">
          <a:xfrm rot="5963145" flipV="1">
            <a:off x="3577431" y="4841082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77" name="Rectangle 321"/>
          <p:cNvSpPr>
            <a:spLocks noChangeArrowheads="1"/>
          </p:cNvSpPr>
          <p:nvPr/>
        </p:nvSpPr>
        <p:spPr bwMode="auto">
          <a:xfrm rot="5963145" flipV="1">
            <a:off x="3377407" y="4807744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78" name="Rectangle 322"/>
          <p:cNvSpPr>
            <a:spLocks noChangeArrowheads="1"/>
          </p:cNvSpPr>
          <p:nvPr/>
        </p:nvSpPr>
        <p:spPr bwMode="auto">
          <a:xfrm rot="5963145" flipV="1">
            <a:off x="3177381" y="4774407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79" name="Rectangle 323"/>
          <p:cNvSpPr>
            <a:spLocks noChangeArrowheads="1"/>
          </p:cNvSpPr>
          <p:nvPr/>
        </p:nvSpPr>
        <p:spPr bwMode="auto">
          <a:xfrm rot="5963145" flipV="1">
            <a:off x="2978944" y="4741069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80" name="Rectangle 324"/>
          <p:cNvSpPr>
            <a:spLocks noChangeArrowheads="1"/>
          </p:cNvSpPr>
          <p:nvPr/>
        </p:nvSpPr>
        <p:spPr bwMode="auto">
          <a:xfrm rot="5963145" flipV="1">
            <a:off x="2778919" y="4709319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81" name="Rectangle 325"/>
          <p:cNvSpPr>
            <a:spLocks noChangeArrowheads="1"/>
          </p:cNvSpPr>
          <p:nvPr/>
        </p:nvSpPr>
        <p:spPr bwMode="auto">
          <a:xfrm rot="5963145" flipV="1">
            <a:off x="2578893" y="4675982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82" name="Rectangle 326"/>
          <p:cNvSpPr>
            <a:spLocks noChangeArrowheads="1"/>
          </p:cNvSpPr>
          <p:nvPr/>
        </p:nvSpPr>
        <p:spPr bwMode="auto">
          <a:xfrm rot="5963145" flipV="1">
            <a:off x="2380457" y="4642644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83" name="Rectangle 327"/>
          <p:cNvSpPr>
            <a:spLocks noChangeArrowheads="1"/>
          </p:cNvSpPr>
          <p:nvPr/>
        </p:nvSpPr>
        <p:spPr bwMode="auto">
          <a:xfrm rot="5963145" flipV="1">
            <a:off x="2180431" y="4609307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84" name="Rectangle 328"/>
          <p:cNvSpPr>
            <a:spLocks noChangeArrowheads="1"/>
          </p:cNvSpPr>
          <p:nvPr/>
        </p:nvSpPr>
        <p:spPr bwMode="auto">
          <a:xfrm rot="5963145" flipV="1">
            <a:off x="1979613" y="4576763"/>
            <a:ext cx="336550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85" name="Rectangle 333"/>
          <p:cNvSpPr>
            <a:spLocks noChangeArrowheads="1"/>
          </p:cNvSpPr>
          <p:nvPr/>
        </p:nvSpPr>
        <p:spPr bwMode="auto">
          <a:xfrm rot="5963145" flipV="1">
            <a:off x="5714206" y="5657057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86" name="Rectangle 334"/>
          <p:cNvSpPr>
            <a:spLocks noChangeArrowheads="1"/>
          </p:cNvSpPr>
          <p:nvPr/>
        </p:nvSpPr>
        <p:spPr bwMode="auto">
          <a:xfrm rot="5963145" flipV="1">
            <a:off x="5514182" y="5623719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87" name="Rectangle 335"/>
          <p:cNvSpPr>
            <a:spLocks noChangeArrowheads="1"/>
          </p:cNvSpPr>
          <p:nvPr/>
        </p:nvSpPr>
        <p:spPr bwMode="auto">
          <a:xfrm rot="5963145" flipV="1">
            <a:off x="5315744" y="5591969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88" name="Rectangle 336"/>
          <p:cNvSpPr>
            <a:spLocks noChangeArrowheads="1"/>
          </p:cNvSpPr>
          <p:nvPr/>
        </p:nvSpPr>
        <p:spPr bwMode="auto">
          <a:xfrm rot="5963145" flipV="1">
            <a:off x="5115718" y="5558632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89" name="Rectangle 337"/>
          <p:cNvSpPr>
            <a:spLocks noChangeArrowheads="1"/>
          </p:cNvSpPr>
          <p:nvPr/>
        </p:nvSpPr>
        <p:spPr bwMode="auto">
          <a:xfrm rot="5963145" flipV="1">
            <a:off x="4915694" y="5525294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90" name="Rectangle 338"/>
          <p:cNvSpPr>
            <a:spLocks noChangeArrowheads="1"/>
          </p:cNvSpPr>
          <p:nvPr/>
        </p:nvSpPr>
        <p:spPr bwMode="auto">
          <a:xfrm rot="5963145" flipV="1">
            <a:off x="4716462" y="5492751"/>
            <a:ext cx="334963" cy="8731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91" name="Rectangle 339"/>
          <p:cNvSpPr>
            <a:spLocks noChangeArrowheads="1"/>
          </p:cNvSpPr>
          <p:nvPr/>
        </p:nvSpPr>
        <p:spPr bwMode="auto">
          <a:xfrm rot="5963145" flipV="1">
            <a:off x="4517231" y="5460207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92" name="Rectangle 340"/>
          <p:cNvSpPr>
            <a:spLocks noChangeArrowheads="1"/>
          </p:cNvSpPr>
          <p:nvPr/>
        </p:nvSpPr>
        <p:spPr bwMode="auto">
          <a:xfrm rot="5963145" flipV="1">
            <a:off x="4317207" y="5426869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93" name="Rectangle 341"/>
          <p:cNvSpPr>
            <a:spLocks noChangeArrowheads="1"/>
          </p:cNvSpPr>
          <p:nvPr/>
        </p:nvSpPr>
        <p:spPr bwMode="auto">
          <a:xfrm rot="5963145" flipV="1">
            <a:off x="4117975" y="5394325"/>
            <a:ext cx="334963" cy="87313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94" name="Rectangle 342"/>
          <p:cNvSpPr>
            <a:spLocks noChangeArrowheads="1"/>
          </p:cNvSpPr>
          <p:nvPr/>
        </p:nvSpPr>
        <p:spPr bwMode="auto">
          <a:xfrm rot="5963145" flipV="1">
            <a:off x="3918744" y="5360194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95" name="Rectangle 343"/>
          <p:cNvSpPr>
            <a:spLocks noChangeArrowheads="1"/>
          </p:cNvSpPr>
          <p:nvPr/>
        </p:nvSpPr>
        <p:spPr bwMode="auto">
          <a:xfrm rot="5963145" flipV="1">
            <a:off x="3717925" y="5327650"/>
            <a:ext cx="336550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96" name="Rectangle 344"/>
          <p:cNvSpPr>
            <a:spLocks noChangeArrowheads="1"/>
          </p:cNvSpPr>
          <p:nvPr/>
        </p:nvSpPr>
        <p:spPr bwMode="auto">
          <a:xfrm rot="5963145" flipV="1">
            <a:off x="3519487" y="5295901"/>
            <a:ext cx="334963" cy="8731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97" name="Rectangle 345"/>
          <p:cNvSpPr>
            <a:spLocks noChangeArrowheads="1"/>
          </p:cNvSpPr>
          <p:nvPr/>
        </p:nvSpPr>
        <p:spPr bwMode="auto">
          <a:xfrm rot="5963145" flipV="1">
            <a:off x="3320257" y="5261769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98" name="Rectangle 346"/>
          <p:cNvSpPr>
            <a:spLocks noChangeArrowheads="1"/>
          </p:cNvSpPr>
          <p:nvPr/>
        </p:nvSpPr>
        <p:spPr bwMode="auto">
          <a:xfrm rot="5963145" flipV="1">
            <a:off x="3120231" y="5228432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099" name="Rectangle 347"/>
          <p:cNvSpPr>
            <a:spLocks noChangeArrowheads="1"/>
          </p:cNvSpPr>
          <p:nvPr/>
        </p:nvSpPr>
        <p:spPr bwMode="auto">
          <a:xfrm rot="5963145" flipV="1">
            <a:off x="2921001" y="5195887"/>
            <a:ext cx="334962" cy="87313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100" name="Rectangle 348"/>
          <p:cNvSpPr>
            <a:spLocks noChangeArrowheads="1"/>
          </p:cNvSpPr>
          <p:nvPr/>
        </p:nvSpPr>
        <p:spPr bwMode="auto">
          <a:xfrm rot="5963145" flipV="1">
            <a:off x="2721769" y="5163344"/>
            <a:ext cx="334962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101" name="Rectangle 349"/>
          <p:cNvSpPr>
            <a:spLocks noChangeArrowheads="1"/>
          </p:cNvSpPr>
          <p:nvPr/>
        </p:nvSpPr>
        <p:spPr bwMode="auto">
          <a:xfrm rot="5963145" flipV="1">
            <a:off x="2521743" y="5130007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102" name="Rectangle 350"/>
          <p:cNvSpPr>
            <a:spLocks noChangeArrowheads="1"/>
          </p:cNvSpPr>
          <p:nvPr/>
        </p:nvSpPr>
        <p:spPr bwMode="auto">
          <a:xfrm rot="5963145" flipV="1">
            <a:off x="2322513" y="5097463"/>
            <a:ext cx="334962" cy="8731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103" name="Rectangle 351"/>
          <p:cNvSpPr>
            <a:spLocks noChangeArrowheads="1"/>
          </p:cNvSpPr>
          <p:nvPr/>
        </p:nvSpPr>
        <p:spPr bwMode="auto">
          <a:xfrm rot="5963145" flipV="1">
            <a:off x="2123281" y="5063332"/>
            <a:ext cx="334963" cy="889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240" name="Corde 239"/>
          <p:cNvSpPr/>
          <p:nvPr/>
        </p:nvSpPr>
        <p:spPr bwMode="auto">
          <a:xfrm>
            <a:off x="5561013" y="468313"/>
            <a:ext cx="3878262" cy="7229475"/>
          </a:xfrm>
          <a:prstGeom prst="chord">
            <a:avLst>
              <a:gd name="adj1" fmla="val 7496573"/>
              <a:gd name="adj2" fmla="val 14118288"/>
            </a:avLst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fr-FR"/>
          </a:p>
        </p:txBody>
      </p:sp>
      <p:grpSp>
        <p:nvGrpSpPr>
          <p:cNvPr id="43105" name="Groupe 8"/>
          <p:cNvGrpSpPr>
            <a:grpSpLocks/>
          </p:cNvGrpSpPr>
          <p:nvPr/>
        </p:nvGrpSpPr>
        <p:grpSpPr bwMode="auto">
          <a:xfrm rot="3843031">
            <a:off x="1252537" y="2152651"/>
            <a:ext cx="3103563" cy="3179762"/>
            <a:chOff x="-1539113" y="1909119"/>
            <a:chExt cx="3103283" cy="3180592"/>
          </a:xfrm>
        </p:grpSpPr>
        <p:sp>
          <p:nvSpPr>
            <p:cNvPr id="2" name="Rectangle 1"/>
            <p:cNvSpPr/>
            <p:nvPr/>
          </p:nvSpPr>
          <p:spPr bwMode="auto">
            <a:xfrm>
              <a:off x="-1546096" y="4388491"/>
              <a:ext cx="3103283" cy="689155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wrap="none"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fr-FR"/>
            </a:p>
          </p:txBody>
        </p:sp>
        <p:cxnSp>
          <p:nvCxnSpPr>
            <p:cNvPr id="43108" name="Connecteur droit 4"/>
            <p:cNvCxnSpPr>
              <a:cxnSpLocks noChangeShapeType="1"/>
            </p:cNvCxnSpPr>
            <p:nvPr/>
          </p:nvCxnSpPr>
          <p:spPr bwMode="auto">
            <a:xfrm flipV="1">
              <a:off x="12528" y="1909119"/>
              <a:ext cx="0" cy="2491409"/>
            </a:xfrm>
            <a:prstGeom prst="line">
              <a:avLst/>
            </a:prstGeom>
            <a:noFill/>
            <a:ln w="12700" algn="ctr">
              <a:solidFill>
                <a:srgbClr val="92D05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43109" name="Groupe 3"/>
            <p:cNvGrpSpPr>
              <a:grpSpLocks/>
            </p:cNvGrpSpPr>
            <p:nvPr/>
          </p:nvGrpSpPr>
          <p:grpSpPr bwMode="auto">
            <a:xfrm>
              <a:off x="-1274187" y="4327582"/>
              <a:ext cx="2573431" cy="207607"/>
              <a:chOff x="-1375804" y="4327582"/>
              <a:chExt cx="2573431" cy="207607"/>
            </a:xfrm>
          </p:grpSpPr>
          <p:sp>
            <p:nvSpPr>
              <p:cNvPr id="43110" name="Rectangle 6"/>
              <p:cNvSpPr>
                <a:spLocks noChangeArrowheads="1"/>
              </p:cNvSpPr>
              <p:nvPr/>
            </p:nvSpPr>
            <p:spPr bwMode="auto">
              <a:xfrm>
                <a:off x="-1375804" y="4327582"/>
                <a:ext cx="327276" cy="207607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12700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3111" name="Rectangle 54"/>
              <p:cNvSpPr>
                <a:spLocks noChangeArrowheads="1"/>
              </p:cNvSpPr>
              <p:nvPr/>
            </p:nvSpPr>
            <p:spPr bwMode="auto">
              <a:xfrm>
                <a:off x="-814265" y="4327582"/>
                <a:ext cx="327276" cy="207607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12700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3112" name="Rectangle 61"/>
              <p:cNvSpPr>
                <a:spLocks noChangeArrowheads="1"/>
              </p:cNvSpPr>
              <p:nvPr/>
            </p:nvSpPr>
            <p:spPr bwMode="auto">
              <a:xfrm>
                <a:off x="-252726" y="4327582"/>
                <a:ext cx="327276" cy="207607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12700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3113" name="Rectangle 77"/>
              <p:cNvSpPr>
                <a:spLocks noChangeArrowheads="1"/>
              </p:cNvSpPr>
              <p:nvPr/>
            </p:nvSpPr>
            <p:spPr bwMode="auto">
              <a:xfrm>
                <a:off x="308813" y="4327582"/>
                <a:ext cx="327276" cy="207607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12700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3114" name="Rectangle 78"/>
              <p:cNvSpPr>
                <a:spLocks noChangeArrowheads="1"/>
              </p:cNvSpPr>
              <p:nvPr/>
            </p:nvSpPr>
            <p:spPr bwMode="auto">
              <a:xfrm>
                <a:off x="870351" y="4327582"/>
                <a:ext cx="327276" cy="207607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12700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3106" name="ZoneTexte 352"/>
          <p:cNvSpPr txBox="1">
            <a:spLocks noChangeArrowheads="1"/>
          </p:cNvSpPr>
          <p:nvPr/>
        </p:nvSpPr>
        <p:spPr bwMode="auto">
          <a:xfrm>
            <a:off x="74613" y="1417638"/>
            <a:ext cx="45545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FFFF00"/>
                </a:solidFill>
              </a:rPr>
              <a:t>Diffracted beams </a:t>
            </a:r>
            <a:r>
              <a:rPr lang="en-US">
                <a:solidFill>
                  <a:srgbClr val="FF0000"/>
                </a:solidFill>
              </a:rPr>
              <a:t>in phase </a:t>
            </a:r>
            <a:r>
              <a:rPr lang="en-US">
                <a:solidFill>
                  <a:srgbClr val="FFFF00"/>
                </a:solidFill>
              </a:rPr>
              <a:t>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FF0000"/>
                </a:solidFill>
              </a:rPr>
              <a:t>constructive interferences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FFFF00"/>
                </a:solidFill>
                <a:sym typeface="Symbol" panose="05050102010706020507" pitchFamily="18" charset="2"/>
              </a:rPr>
              <a:t> MAXIMUM LIGHT</a:t>
            </a:r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0"/>
          <p:cNvSpPr>
            <a:spLocks noChangeArrowheads="1"/>
          </p:cNvSpPr>
          <p:nvPr/>
        </p:nvSpPr>
        <p:spPr bwMode="auto">
          <a:xfrm rot="-3600000">
            <a:off x="2485231" y="4666457"/>
            <a:ext cx="130175" cy="144462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65100"/>
            <a:ext cx="7985125" cy="1143000"/>
          </a:xfrm>
        </p:spPr>
        <p:txBody>
          <a:bodyPr/>
          <a:lstStyle/>
          <a:p>
            <a:pPr eaLnBrk="1" hangingPunct="1"/>
            <a:r>
              <a:rPr lang="en-US" smtClean="0"/>
              <a:t>Diffraction by “n” elements</a:t>
            </a:r>
          </a:p>
        </p:txBody>
      </p:sp>
      <p:sp>
        <p:nvSpPr>
          <p:cNvPr id="45060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0DF8F9F-3C1F-4564-9F6E-C55307E8521B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45061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45062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31125" y="6324600"/>
            <a:ext cx="206375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2D55D9-5B6A-4A78-B5A9-F39F07789405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70" name="Arc 169"/>
          <p:cNvSpPr>
            <a:spLocks noChangeAspect="1"/>
          </p:cNvSpPr>
          <p:nvPr/>
        </p:nvSpPr>
        <p:spPr bwMode="auto">
          <a:xfrm>
            <a:off x="-433388" y="2020888"/>
            <a:ext cx="5002213" cy="5003800"/>
          </a:xfrm>
          <a:prstGeom prst="arc">
            <a:avLst>
              <a:gd name="adj1" fmla="val 18044035"/>
              <a:gd name="adj2" fmla="val 20045727"/>
            </a:avLst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stealth" w="lg" len="lg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45064" name="Groupe 18"/>
          <p:cNvGrpSpPr>
            <a:grpSpLocks/>
          </p:cNvGrpSpPr>
          <p:nvPr/>
        </p:nvGrpSpPr>
        <p:grpSpPr bwMode="auto">
          <a:xfrm rot="3840000">
            <a:off x="1098550" y="2168525"/>
            <a:ext cx="3783013" cy="3878263"/>
            <a:chOff x="1252769" y="2151812"/>
            <a:chExt cx="3103283" cy="3180592"/>
          </a:xfrm>
        </p:grpSpPr>
        <p:grpSp>
          <p:nvGrpSpPr>
            <p:cNvPr id="45078" name="Groupe 8"/>
            <p:cNvGrpSpPr>
              <a:grpSpLocks/>
            </p:cNvGrpSpPr>
            <p:nvPr/>
          </p:nvGrpSpPr>
          <p:grpSpPr bwMode="auto">
            <a:xfrm>
              <a:off x="1252769" y="2151812"/>
              <a:ext cx="3103283" cy="3180592"/>
              <a:chOff x="-1539114" y="1909119"/>
              <a:chExt cx="3103283" cy="3180592"/>
            </a:xfrm>
          </p:grpSpPr>
          <p:sp>
            <p:nvSpPr>
              <p:cNvPr id="2" name="Rectangle 1"/>
              <p:cNvSpPr/>
              <p:nvPr/>
            </p:nvSpPr>
            <p:spPr bwMode="auto">
              <a:xfrm>
                <a:off x="-1540782" y="4402867"/>
                <a:ext cx="3103282" cy="688715"/>
              </a:xfrm>
              <a:prstGeom prst="rect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  <a:extLst/>
            </p:spPr>
            <p:txBody>
              <a:bodyPr wrap="none" lIns="45720" rIns="45720" anchor="ctr" anchorCtr="1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lang="fr-FR"/>
              </a:p>
            </p:txBody>
          </p:sp>
          <p:cxnSp>
            <p:nvCxnSpPr>
              <p:cNvPr id="45093" name="Connecteur droit 4"/>
              <p:cNvCxnSpPr>
                <a:cxnSpLocks noChangeShapeType="1"/>
              </p:cNvCxnSpPr>
              <p:nvPr/>
            </p:nvCxnSpPr>
            <p:spPr bwMode="auto">
              <a:xfrm flipV="1">
                <a:off x="12527" y="1909119"/>
                <a:ext cx="0" cy="2491409"/>
              </a:xfrm>
              <a:prstGeom prst="line">
                <a:avLst/>
              </a:prstGeom>
              <a:noFill/>
              <a:ln w="12700" algn="ctr">
                <a:solidFill>
                  <a:srgbClr val="92D05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45094" name="Groupe 3"/>
              <p:cNvGrpSpPr>
                <a:grpSpLocks/>
              </p:cNvGrpSpPr>
              <p:nvPr/>
            </p:nvGrpSpPr>
            <p:grpSpPr bwMode="auto">
              <a:xfrm>
                <a:off x="-1274187" y="4327582"/>
                <a:ext cx="2573431" cy="207607"/>
                <a:chOff x="-1375804" y="4327582"/>
                <a:chExt cx="2573431" cy="207607"/>
              </a:xfrm>
            </p:grpSpPr>
            <p:sp>
              <p:nvSpPr>
                <p:cNvPr id="45095" name="Rectangle 6"/>
                <p:cNvSpPr>
                  <a:spLocks noChangeArrowheads="1"/>
                </p:cNvSpPr>
                <p:nvPr/>
              </p:nvSpPr>
              <p:spPr bwMode="auto">
                <a:xfrm>
                  <a:off x="-1375804" y="4327582"/>
                  <a:ext cx="327276" cy="207607"/>
                </a:xfrm>
                <a:prstGeom prst="rect">
                  <a:avLst/>
                </a:prstGeom>
                <a:pattFill prst="wdUpDiag">
                  <a:fgClr>
                    <a:schemeClr val="accent1"/>
                  </a:fgClr>
                  <a:bgClr>
                    <a:schemeClr val="tx1"/>
                  </a:bgClr>
                </a:pattFill>
                <a:ln w="12700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lIns="45720" rIns="4572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rgbClr val="FF9933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Char char="u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«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None/>
                  </a:pPr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096" name="Rectangle 54"/>
                <p:cNvSpPr>
                  <a:spLocks noChangeArrowheads="1"/>
                </p:cNvSpPr>
                <p:nvPr/>
              </p:nvSpPr>
              <p:spPr bwMode="auto">
                <a:xfrm>
                  <a:off x="-814265" y="4327582"/>
                  <a:ext cx="327276" cy="207607"/>
                </a:xfrm>
                <a:prstGeom prst="rect">
                  <a:avLst/>
                </a:prstGeom>
                <a:pattFill prst="wdUpDiag">
                  <a:fgClr>
                    <a:schemeClr val="accent1"/>
                  </a:fgClr>
                  <a:bgClr>
                    <a:schemeClr val="tx1"/>
                  </a:bgClr>
                </a:pattFill>
                <a:ln w="12700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lIns="45720" rIns="4572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rgbClr val="FF9933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Char char="u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«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None/>
                  </a:pPr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097" name="Rectangle 61"/>
                <p:cNvSpPr>
                  <a:spLocks noChangeArrowheads="1"/>
                </p:cNvSpPr>
                <p:nvPr/>
              </p:nvSpPr>
              <p:spPr bwMode="auto">
                <a:xfrm>
                  <a:off x="-252726" y="4327582"/>
                  <a:ext cx="327276" cy="207607"/>
                </a:xfrm>
                <a:prstGeom prst="rect">
                  <a:avLst/>
                </a:prstGeom>
                <a:pattFill prst="wdUpDiag">
                  <a:fgClr>
                    <a:schemeClr val="accent1"/>
                  </a:fgClr>
                  <a:bgClr>
                    <a:schemeClr val="tx1"/>
                  </a:bgClr>
                </a:pattFill>
                <a:ln w="12700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lIns="45720" rIns="4572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rgbClr val="FF9933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Char char="u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«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None/>
                  </a:pPr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098" name="Rectangle 77"/>
                <p:cNvSpPr>
                  <a:spLocks noChangeArrowheads="1"/>
                </p:cNvSpPr>
                <p:nvPr/>
              </p:nvSpPr>
              <p:spPr bwMode="auto">
                <a:xfrm>
                  <a:off x="308813" y="4327582"/>
                  <a:ext cx="327276" cy="207607"/>
                </a:xfrm>
                <a:prstGeom prst="rect">
                  <a:avLst/>
                </a:prstGeom>
                <a:pattFill prst="wdUpDiag">
                  <a:fgClr>
                    <a:schemeClr val="accent1"/>
                  </a:fgClr>
                  <a:bgClr>
                    <a:schemeClr val="tx1"/>
                  </a:bgClr>
                </a:pattFill>
                <a:ln w="12700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lIns="45720" rIns="4572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rgbClr val="FF9933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Char char="u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«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None/>
                  </a:pPr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099" name="Rectangle 78"/>
                <p:cNvSpPr>
                  <a:spLocks noChangeArrowheads="1"/>
                </p:cNvSpPr>
                <p:nvPr/>
              </p:nvSpPr>
              <p:spPr bwMode="auto">
                <a:xfrm>
                  <a:off x="870351" y="4327582"/>
                  <a:ext cx="327276" cy="207607"/>
                </a:xfrm>
                <a:prstGeom prst="rect">
                  <a:avLst/>
                </a:prstGeom>
                <a:pattFill prst="wdUpDiag">
                  <a:fgClr>
                    <a:schemeClr val="accent1"/>
                  </a:fgClr>
                  <a:bgClr>
                    <a:schemeClr val="tx1"/>
                  </a:bgClr>
                </a:pattFill>
                <a:ln w="12700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lIns="45720" rIns="4572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rgbClr val="FF9933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Char char="u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«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None/>
                  </a:pPr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</p:grpSp>
        </p:grpSp>
        <p:cxnSp>
          <p:nvCxnSpPr>
            <p:cNvPr id="45079" name="Connecteur droit 12"/>
            <p:cNvCxnSpPr>
              <a:cxnSpLocks noChangeShapeType="1"/>
            </p:cNvCxnSpPr>
            <p:nvPr/>
          </p:nvCxnSpPr>
          <p:spPr bwMode="auto">
            <a:xfrm>
              <a:off x="2804412" y="4777882"/>
              <a:ext cx="0" cy="340528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080" name="Connecteur droit 140"/>
            <p:cNvCxnSpPr>
              <a:cxnSpLocks noChangeShapeType="1"/>
            </p:cNvCxnSpPr>
            <p:nvPr/>
          </p:nvCxnSpPr>
          <p:spPr bwMode="auto">
            <a:xfrm>
              <a:off x="3365951" y="4777882"/>
              <a:ext cx="0" cy="340528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081" name="Connecteur droit 141"/>
            <p:cNvCxnSpPr>
              <a:cxnSpLocks noChangeShapeType="1"/>
            </p:cNvCxnSpPr>
            <p:nvPr/>
          </p:nvCxnSpPr>
          <p:spPr bwMode="auto">
            <a:xfrm>
              <a:off x="3927489" y="4777882"/>
              <a:ext cx="0" cy="340528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082" name="Connecteur droit 142"/>
            <p:cNvCxnSpPr>
              <a:cxnSpLocks noChangeShapeType="1"/>
            </p:cNvCxnSpPr>
            <p:nvPr/>
          </p:nvCxnSpPr>
          <p:spPr bwMode="auto">
            <a:xfrm>
              <a:off x="2242873" y="4777882"/>
              <a:ext cx="0" cy="340528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083" name="Connecteur droit 143"/>
            <p:cNvCxnSpPr>
              <a:cxnSpLocks noChangeShapeType="1"/>
            </p:cNvCxnSpPr>
            <p:nvPr/>
          </p:nvCxnSpPr>
          <p:spPr bwMode="auto">
            <a:xfrm>
              <a:off x="1681334" y="4777882"/>
              <a:ext cx="0" cy="340528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084" name="Connecteur droit avec flèche 14"/>
            <p:cNvCxnSpPr>
              <a:cxnSpLocks noChangeShapeType="1"/>
            </p:cNvCxnSpPr>
            <p:nvPr/>
          </p:nvCxnSpPr>
          <p:spPr bwMode="auto">
            <a:xfrm>
              <a:off x="2804410" y="4991576"/>
              <a:ext cx="561541" cy="0"/>
            </a:xfrm>
            <a:prstGeom prst="straightConnector1">
              <a:avLst/>
            </a:prstGeom>
            <a:noFill/>
            <a:ln w="12700" algn="ctr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5085" name="ZoneTexte 16"/>
            <p:cNvSpPr txBox="1">
              <a:spLocks noChangeArrowheads="1"/>
            </p:cNvSpPr>
            <p:nvPr/>
          </p:nvSpPr>
          <p:spPr bwMode="auto">
            <a:xfrm>
              <a:off x="2928728" y="4891245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cxnSp>
          <p:nvCxnSpPr>
            <p:cNvPr id="45086" name="Connecteur droit avec flèche 144"/>
            <p:cNvCxnSpPr>
              <a:cxnSpLocks noChangeShapeType="1"/>
            </p:cNvCxnSpPr>
            <p:nvPr/>
          </p:nvCxnSpPr>
          <p:spPr bwMode="auto">
            <a:xfrm>
              <a:off x="3369492" y="4991576"/>
              <a:ext cx="561541" cy="0"/>
            </a:xfrm>
            <a:prstGeom prst="straightConnector1">
              <a:avLst/>
            </a:prstGeom>
            <a:noFill/>
            <a:ln w="12700" algn="ctr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5087" name="ZoneTexte 145"/>
            <p:cNvSpPr txBox="1">
              <a:spLocks noChangeArrowheads="1"/>
            </p:cNvSpPr>
            <p:nvPr/>
          </p:nvSpPr>
          <p:spPr bwMode="auto">
            <a:xfrm>
              <a:off x="3493810" y="4891245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cxnSp>
          <p:nvCxnSpPr>
            <p:cNvPr id="45088" name="Connecteur droit avec flèche 146"/>
            <p:cNvCxnSpPr>
              <a:cxnSpLocks noChangeShapeType="1"/>
            </p:cNvCxnSpPr>
            <p:nvPr/>
          </p:nvCxnSpPr>
          <p:spPr bwMode="auto">
            <a:xfrm>
              <a:off x="2244694" y="4991576"/>
              <a:ext cx="561541" cy="0"/>
            </a:xfrm>
            <a:prstGeom prst="straightConnector1">
              <a:avLst/>
            </a:prstGeom>
            <a:noFill/>
            <a:ln w="12700" algn="ctr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5089" name="ZoneTexte 147"/>
            <p:cNvSpPr txBox="1">
              <a:spLocks noChangeArrowheads="1"/>
            </p:cNvSpPr>
            <p:nvPr/>
          </p:nvSpPr>
          <p:spPr bwMode="auto">
            <a:xfrm>
              <a:off x="2369012" y="4891245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cxnSp>
          <p:nvCxnSpPr>
            <p:cNvPr id="45090" name="Connecteur droit avec flèche 148"/>
            <p:cNvCxnSpPr>
              <a:cxnSpLocks noChangeShapeType="1"/>
            </p:cNvCxnSpPr>
            <p:nvPr/>
          </p:nvCxnSpPr>
          <p:spPr bwMode="auto">
            <a:xfrm>
              <a:off x="1675232" y="4991576"/>
              <a:ext cx="561541" cy="0"/>
            </a:xfrm>
            <a:prstGeom prst="straightConnector1">
              <a:avLst/>
            </a:prstGeom>
            <a:noFill/>
            <a:ln w="12700" algn="ctr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5091" name="ZoneTexte 149"/>
            <p:cNvSpPr txBox="1">
              <a:spLocks noChangeArrowheads="1"/>
            </p:cNvSpPr>
            <p:nvPr/>
          </p:nvSpPr>
          <p:spPr bwMode="auto">
            <a:xfrm>
              <a:off x="1799550" y="4891245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45065" name="Groupe 24"/>
          <p:cNvGrpSpPr>
            <a:grpSpLocks/>
          </p:cNvGrpSpPr>
          <p:nvPr/>
        </p:nvGrpSpPr>
        <p:grpSpPr bwMode="auto">
          <a:xfrm rot="-3600000">
            <a:off x="1317625" y="3225800"/>
            <a:ext cx="3073400" cy="0"/>
            <a:chOff x="4779219" y="2837274"/>
            <a:chExt cx="2520000" cy="0"/>
          </a:xfrm>
        </p:grpSpPr>
        <p:cxnSp>
          <p:nvCxnSpPr>
            <p:cNvPr id="45076" name="Connecteur droit 131"/>
            <p:cNvCxnSpPr>
              <a:cxnSpLocks noChangeShapeType="1"/>
            </p:cNvCxnSpPr>
            <p:nvPr/>
          </p:nvCxnSpPr>
          <p:spPr bwMode="auto">
            <a:xfrm flipV="1">
              <a:off x="4779219" y="2837274"/>
              <a:ext cx="2520000" cy="0"/>
            </a:xfrm>
            <a:prstGeom prst="line">
              <a:avLst/>
            </a:prstGeom>
            <a:noFill/>
            <a:ln w="12700" algn="ctr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077" name="Connecteur droit avec flèche 20"/>
            <p:cNvCxnSpPr>
              <a:cxnSpLocks noChangeShapeType="1"/>
            </p:cNvCxnSpPr>
            <p:nvPr/>
          </p:nvCxnSpPr>
          <p:spPr bwMode="auto">
            <a:xfrm flipH="1">
              <a:off x="6579219" y="2837274"/>
              <a:ext cx="720000" cy="0"/>
            </a:xfrm>
            <a:prstGeom prst="straightConnector1">
              <a:avLst/>
            </a:prstGeom>
            <a:noFill/>
            <a:ln w="12700" algn="ctr">
              <a:solidFill>
                <a:srgbClr val="FFC000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45066" name="Groupe 154"/>
          <p:cNvGrpSpPr>
            <a:grpSpLocks/>
          </p:cNvGrpSpPr>
          <p:nvPr/>
        </p:nvGrpSpPr>
        <p:grpSpPr bwMode="auto">
          <a:xfrm rot="-3600000">
            <a:off x="1618457" y="3833019"/>
            <a:ext cx="3071812" cy="0"/>
            <a:chOff x="4779219" y="2837274"/>
            <a:chExt cx="2520000" cy="0"/>
          </a:xfrm>
        </p:grpSpPr>
        <p:cxnSp>
          <p:nvCxnSpPr>
            <p:cNvPr id="45074" name="Connecteur droit 155"/>
            <p:cNvCxnSpPr>
              <a:cxnSpLocks noChangeShapeType="1"/>
            </p:cNvCxnSpPr>
            <p:nvPr/>
          </p:nvCxnSpPr>
          <p:spPr bwMode="auto">
            <a:xfrm flipV="1">
              <a:off x="4779219" y="2837274"/>
              <a:ext cx="2520000" cy="0"/>
            </a:xfrm>
            <a:prstGeom prst="line">
              <a:avLst/>
            </a:prstGeom>
            <a:noFill/>
            <a:ln w="12700" algn="ctr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075" name="Connecteur droit avec flèche 156"/>
            <p:cNvCxnSpPr>
              <a:cxnSpLocks noChangeShapeType="1"/>
            </p:cNvCxnSpPr>
            <p:nvPr/>
          </p:nvCxnSpPr>
          <p:spPr bwMode="auto">
            <a:xfrm flipH="1">
              <a:off x="6579219" y="2837274"/>
              <a:ext cx="720000" cy="0"/>
            </a:xfrm>
            <a:prstGeom prst="straightConnector1">
              <a:avLst/>
            </a:prstGeom>
            <a:noFill/>
            <a:ln w="12700" algn="ctr">
              <a:solidFill>
                <a:srgbClr val="FFC000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45067" name="ZoneTexte 167"/>
          <p:cNvSpPr txBox="1">
            <a:spLocks noChangeArrowheads="1"/>
          </p:cNvSpPr>
          <p:nvPr/>
        </p:nvSpPr>
        <p:spPr bwMode="auto">
          <a:xfrm>
            <a:off x="4086225" y="2641600"/>
            <a:ext cx="44608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1" i="1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fr-FR" sz="20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endParaRPr lang="fr-FR" sz="2000" b="1" i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8" name="ZoneTexte 25"/>
          <p:cNvSpPr txBox="1">
            <a:spLocks noChangeArrowheads="1"/>
          </p:cNvSpPr>
          <p:nvPr/>
        </p:nvSpPr>
        <p:spPr bwMode="auto">
          <a:xfrm rot="-3600000">
            <a:off x="2248694" y="2870994"/>
            <a:ext cx="8778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C000"/>
                </a:solidFill>
              </a:rPr>
              <a:t>Ray 0</a:t>
            </a:r>
          </a:p>
        </p:txBody>
      </p:sp>
      <p:sp>
        <p:nvSpPr>
          <p:cNvPr id="45069" name="ZoneTexte 171"/>
          <p:cNvSpPr txBox="1">
            <a:spLocks noChangeArrowheads="1"/>
          </p:cNvSpPr>
          <p:nvPr/>
        </p:nvSpPr>
        <p:spPr bwMode="auto">
          <a:xfrm rot="-3600000">
            <a:off x="2593181" y="3453607"/>
            <a:ext cx="87788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C000"/>
                </a:solidFill>
              </a:rPr>
              <a:t>Ray 1</a:t>
            </a:r>
          </a:p>
        </p:txBody>
      </p:sp>
      <p:cxnSp>
        <p:nvCxnSpPr>
          <p:cNvPr id="45070" name="Connecteur droit 29"/>
          <p:cNvCxnSpPr>
            <a:cxnSpLocks noChangeShapeType="1"/>
            <a:stCxn id="45097" idx="0"/>
          </p:cNvCxnSpPr>
          <p:nvPr/>
        </p:nvCxnSpPr>
        <p:spPr bwMode="auto">
          <a:xfrm>
            <a:off x="2082800" y="4549775"/>
            <a:ext cx="1001713" cy="554038"/>
          </a:xfrm>
          <a:prstGeom prst="line">
            <a:avLst/>
          </a:prstGeom>
          <a:noFill/>
          <a:ln w="12700" algn="ctr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5071" name="Connecteur droit 34"/>
          <p:cNvCxnSpPr>
            <a:cxnSpLocks noChangeShapeType="1"/>
          </p:cNvCxnSpPr>
          <p:nvPr/>
        </p:nvCxnSpPr>
        <p:spPr bwMode="auto">
          <a:xfrm flipH="1">
            <a:off x="2395538" y="4837113"/>
            <a:ext cx="180975" cy="325437"/>
          </a:xfrm>
          <a:prstGeom prst="line">
            <a:avLst/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5072" name="Accolade ouvrante 38"/>
          <p:cNvSpPr>
            <a:spLocks/>
          </p:cNvSpPr>
          <p:nvPr/>
        </p:nvSpPr>
        <p:spPr bwMode="auto">
          <a:xfrm rot="-9010600">
            <a:off x="2581275" y="4889500"/>
            <a:ext cx="49213" cy="392113"/>
          </a:xfrm>
          <a:prstGeom prst="leftBrace">
            <a:avLst>
              <a:gd name="adj1" fmla="val 8263"/>
              <a:gd name="adj2" fmla="val 50000"/>
            </a:avLst>
          </a:prstGeom>
          <a:solidFill>
            <a:schemeClr val="accent1"/>
          </a:solidFill>
          <a:ln w="635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5073" name="Légende encadrée 1 29"/>
          <p:cNvSpPr>
            <a:spLocks/>
          </p:cNvSpPr>
          <p:nvPr/>
        </p:nvSpPr>
        <p:spPr bwMode="auto">
          <a:xfrm>
            <a:off x="5081588" y="4354513"/>
            <a:ext cx="3803650" cy="461962"/>
          </a:xfrm>
          <a:prstGeom prst="borderCallout1">
            <a:avLst>
              <a:gd name="adj1" fmla="val 41806"/>
              <a:gd name="adj2" fmla="val -4111"/>
              <a:gd name="adj3" fmla="val 157671"/>
              <a:gd name="adj4" fmla="val -64282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Delay of </a:t>
            </a:r>
            <a:r>
              <a:rPr lang="en-US" sz="1600">
                <a:solidFill>
                  <a:srgbClr val="FFC000"/>
                </a:solidFill>
              </a:rPr>
              <a:t>Ray 1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 i="1">
                <a:solidFill>
                  <a:schemeClr val="tx1"/>
                </a:solidFill>
              </a:rPr>
              <a:t>wrt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>
                <a:solidFill>
                  <a:srgbClr val="FFC000"/>
                </a:solidFill>
              </a:rPr>
              <a:t>Ray 0</a:t>
            </a:r>
            <a:r>
              <a:rPr lang="en-US" sz="1600">
                <a:solidFill>
                  <a:schemeClr val="tx1"/>
                </a:solidFill>
              </a:rPr>
              <a:t> =  </a:t>
            </a:r>
            <a:r>
              <a:rPr lang="en-US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>
                <a:solidFill>
                  <a:srgbClr val="FF0000"/>
                </a:solidFill>
              </a:rPr>
              <a:t> sin(</a:t>
            </a:r>
            <a:r>
              <a:rPr lang="fr-FR" sz="2400" b="1" i="1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fr-FR" sz="24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fr-FR" sz="2400" b="1">
                <a:solidFill>
                  <a:srgbClr val="FF0000"/>
                </a:solidFill>
                <a:sym typeface="Symbol" panose="05050102010706020507" pitchFamily="18" charset="2"/>
              </a:rPr>
              <a:t>)</a:t>
            </a:r>
            <a:endParaRPr lang="fr-FR" sz="2400" b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0"/>
          <p:cNvSpPr>
            <a:spLocks noChangeArrowheads="1"/>
          </p:cNvSpPr>
          <p:nvPr/>
        </p:nvSpPr>
        <p:spPr bwMode="auto">
          <a:xfrm rot="600000">
            <a:off x="2460625" y="4627563"/>
            <a:ext cx="130175" cy="144462"/>
          </a:xfrm>
          <a:prstGeom prst="rect">
            <a:avLst/>
          </a:prstGeom>
          <a:solidFill>
            <a:schemeClr val="accent1"/>
          </a:solidFill>
          <a:ln w="12700" algn="ctr">
            <a:solidFill>
              <a:srgbClr val="00B0F0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65100"/>
            <a:ext cx="7985125" cy="1143000"/>
          </a:xfrm>
        </p:spPr>
        <p:txBody>
          <a:bodyPr/>
          <a:lstStyle/>
          <a:p>
            <a:pPr eaLnBrk="1" hangingPunct="1"/>
            <a:r>
              <a:rPr lang="en-US" smtClean="0"/>
              <a:t>Diffraction by “n” elements</a:t>
            </a:r>
          </a:p>
        </p:txBody>
      </p:sp>
      <p:sp>
        <p:nvSpPr>
          <p:cNvPr id="4710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1DE52EC-9618-48B9-8C10-A48F3FC48D11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4710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471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31125" y="6324600"/>
            <a:ext cx="206375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060B93C-A8C3-4BBF-9D3F-D77DFD564AF1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70" name="Arc 169"/>
          <p:cNvSpPr>
            <a:spLocks noChangeAspect="1"/>
          </p:cNvSpPr>
          <p:nvPr/>
        </p:nvSpPr>
        <p:spPr bwMode="auto">
          <a:xfrm>
            <a:off x="-471488" y="2046288"/>
            <a:ext cx="5003801" cy="5003800"/>
          </a:xfrm>
          <a:prstGeom prst="arc">
            <a:avLst>
              <a:gd name="adj1" fmla="val 20093260"/>
              <a:gd name="adj2" fmla="val 559544"/>
            </a:avLst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lg" len="lg"/>
            <a:tailEnd type="stealth" w="lg" len="lg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47112" name="Groupe 18"/>
          <p:cNvGrpSpPr>
            <a:grpSpLocks/>
          </p:cNvGrpSpPr>
          <p:nvPr/>
        </p:nvGrpSpPr>
        <p:grpSpPr bwMode="auto">
          <a:xfrm rot="3840000">
            <a:off x="1098550" y="2168525"/>
            <a:ext cx="3783013" cy="3878263"/>
            <a:chOff x="1252769" y="2151812"/>
            <a:chExt cx="3103283" cy="3180592"/>
          </a:xfrm>
        </p:grpSpPr>
        <p:grpSp>
          <p:nvGrpSpPr>
            <p:cNvPr id="47126" name="Groupe 8"/>
            <p:cNvGrpSpPr>
              <a:grpSpLocks/>
            </p:cNvGrpSpPr>
            <p:nvPr/>
          </p:nvGrpSpPr>
          <p:grpSpPr bwMode="auto">
            <a:xfrm>
              <a:off x="1252769" y="2151812"/>
              <a:ext cx="3103283" cy="3180592"/>
              <a:chOff x="-1539114" y="1909119"/>
              <a:chExt cx="3103283" cy="3180592"/>
            </a:xfrm>
          </p:grpSpPr>
          <p:sp>
            <p:nvSpPr>
              <p:cNvPr id="2" name="Rectangle 1"/>
              <p:cNvSpPr/>
              <p:nvPr/>
            </p:nvSpPr>
            <p:spPr bwMode="auto">
              <a:xfrm>
                <a:off x="-1540782" y="4402867"/>
                <a:ext cx="3103282" cy="688715"/>
              </a:xfrm>
              <a:prstGeom prst="rect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  <a:extLst/>
            </p:spPr>
            <p:txBody>
              <a:bodyPr wrap="none" lIns="45720" rIns="45720" anchor="ctr" anchorCtr="1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lang="fr-FR"/>
              </a:p>
            </p:txBody>
          </p:sp>
          <p:cxnSp>
            <p:nvCxnSpPr>
              <p:cNvPr id="47141" name="Connecteur droit 4"/>
              <p:cNvCxnSpPr>
                <a:cxnSpLocks noChangeShapeType="1"/>
              </p:cNvCxnSpPr>
              <p:nvPr/>
            </p:nvCxnSpPr>
            <p:spPr bwMode="auto">
              <a:xfrm flipV="1">
                <a:off x="12527" y="1909119"/>
                <a:ext cx="0" cy="2491409"/>
              </a:xfrm>
              <a:prstGeom prst="line">
                <a:avLst/>
              </a:prstGeom>
              <a:noFill/>
              <a:ln w="12700" algn="ctr">
                <a:solidFill>
                  <a:srgbClr val="92D05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47142" name="Groupe 3"/>
              <p:cNvGrpSpPr>
                <a:grpSpLocks/>
              </p:cNvGrpSpPr>
              <p:nvPr/>
            </p:nvGrpSpPr>
            <p:grpSpPr bwMode="auto">
              <a:xfrm>
                <a:off x="-1274187" y="4327582"/>
                <a:ext cx="2573431" cy="207607"/>
                <a:chOff x="-1375804" y="4327582"/>
                <a:chExt cx="2573431" cy="207607"/>
              </a:xfrm>
            </p:grpSpPr>
            <p:sp>
              <p:nvSpPr>
                <p:cNvPr id="47143" name="Rectangle 6"/>
                <p:cNvSpPr>
                  <a:spLocks noChangeArrowheads="1"/>
                </p:cNvSpPr>
                <p:nvPr/>
              </p:nvSpPr>
              <p:spPr bwMode="auto">
                <a:xfrm>
                  <a:off x="-1375804" y="4327582"/>
                  <a:ext cx="327276" cy="207607"/>
                </a:xfrm>
                <a:prstGeom prst="rect">
                  <a:avLst/>
                </a:prstGeom>
                <a:pattFill prst="wdUpDiag">
                  <a:fgClr>
                    <a:schemeClr val="accent1"/>
                  </a:fgClr>
                  <a:bgClr>
                    <a:schemeClr val="tx1"/>
                  </a:bgClr>
                </a:pattFill>
                <a:ln w="12700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lIns="45720" rIns="4572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rgbClr val="FF9933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Char char="u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«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None/>
                  </a:pPr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144" name="Rectangle 54"/>
                <p:cNvSpPr>
                  <a:spLocks noChangeArrowheads="1"/>
                </p:cNvSpPr>
                <p:nvPr/>
              </p:nvSpPr>
              <p:spPr bwMode="auto">
                <a:xfrm>
                  <a:off x="-814265" y="4327582"/>
                  <a:ext cx="327276" cy="207607"/>
                </a:xfrm>
                <a:prstGeom prst="rect">
                  <a:avLst/>
                </a:prstGeom>
                <a:pattFill prst="wdUpDiag">
                  <a:fgClr>
                    <a:schemeClr val="accent1"/>
                  </a:fgClr>
                  <a:bgClr>
                    <a:schemeClr val="tx1"/>
                  </a:bgClr>
                </a:pattFill>
                <a:ln w="12700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lIns="45720" rIns="4572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rgbClr val="FF9933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Char char="u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«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None/>
                  </a:pPr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145" name="Rectangle 61"/>
                <p:cNvSpPr>
                  <a:spLocks noChangeArrowheads="1"/>
                </p:cNvSpPr>
                <p:nvPr/>
              </p:nvSpPr>
              <p:spPr bwMode="auto">
                <a:xfrm>
                  <a:off x="-252726" y="4327582"/>
                  <a:ext cx="327276" cy="207607"/>
                </a:xfrm>
                <a:prstGeom prst="rect">
                  <a:avLst/>
                </a:prstGeom>
                <a:pattFill prst="wdUpDiag">
                  <a:fgClr>
                    <a:schemeClr val="accent1"/>
                  </a:fgClr>
                  <a:bgClr>
                    <a:schemeClr val="tx1"/>
                  </a:bgClr>
                </a:pattFill>
                <a:ln w="12700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lIns="45720" rIns="4572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rgbClr val="FF9933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Char char="u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«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None/>
                  </a:pPr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146" name="Rectangle 77"/>
                <p:cNvSpPr>
                  <a:spLocks noChangeArrowheads="1"/>
                </p:cNvSpPr>
                <p:nvPr/>
              </p:nvSpPr>
              <p:spPr bwMode="auto">
                <a:xfrm>
                  <a:off x="308813" y="4327582"/>
                  <a:ext cx="327276" cy="207607"/>
                </a:xfrm>
                <a:prstGeom prst="rect">
                  <a:avLst/>
                </a:prstGeom>
                <a:pattFill prst="wdUpDiag">
                  <a:fgClr>
                    <a:schemeClr val="accent1"/>
                  </a:fgClr>
                  <a:bgClr>
                    <a:schemeClr val="tx1"/>
                  </a:bgClr>
                </a:pattFill>
                <a:ln w="12700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lIns="45720" rIns="4572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rgbClr val="FF9933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Char char="u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«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None/>
                  </a:pPr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147" name="Rectangle 78"/>
                <p:cNvSpPr>
                  <a:spLocks noChangeArrowheads="1"/>
                </p:cNvSpPr>
                <p:nvPr/>
              </p:nvSpPr>
              <p:spPr bwMode="auto">
                <a:xfrm>
                  <a:off x="870351" y="4327582"/>
                  <a:ext cx="327276" cy="207607"/>
                </a:xfrm>
                <a:prstGeom prst="rect">
                  <a:avLst/>
                </a:prstGeom>
                <a:pattFill prst="wdUpDiag">
                  <a:fgClr>
                    <a:schemeClr val="accent1"/>
                  </a:fgClr>
                  <a:bgClr>
                    <a:schemeClr val="tx1"/>
                  </a:bgClr>
                </a:pattFill>
                <a:ln w="12700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lIns="45720" rIns="4572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rgbClr val="FF9933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Char char="u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«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None/>
                  </a:pPr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</p:grpSp>
        </p:grpSp>
        <p:cxnSp>
          <p:nvCxnSpPr>
            <p:cNvPr id="47127" name="Connecteur droit 12"/>
            <p:cNvCxnSpPr>
              <a:cxnSpLocks noChangeShapeType="1"/>
            </p:cNvCxnSpPr>
            <p:nvPr/>
          </p:nvCxnSpPr>
          <p:spPr bwMode="auto">
            <a:xfrm>
              <a:off x="2804412" y="4777882"/>
              <a:ext cx="0" cy="340528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7128" name="Connecteur droit 140"/>
            <p:cNvCxnSpPr>
              <a:cxnSpLocks noChangeShapeType="1"/>
            </p:cNvCxnSpPr>
            <p:nvPr/>
          </p:nvCxnSpPr>
          <p:spPr bwMode="auto">
            <a:xfrm>
              <a:off x="3365951" y="4777882"/>
              <a:ext cx="0" cy="340528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7129" name="Connecteur droit 141"/>
            <p:cNvCxnSpPr>
              <a:cxnSpLocks noChangeShapeType="1"/>
            </p:cNvCxnSpPr>
            <p:nvPr/>
          </p:nvCxnSpPr>
          <p:spPr bwMode="auto">
            <a:xfrm>
              <a:off x="3927489" y="4777882"/>
              <a:ext cx="0" cy="340528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7130" name="Connecteur droit 142"/>
            <p:cNvCxnSpPr>
              <a:cxnSpLocks noChangeShapeType="1"/>
            </p:cNvCxnSpPr>
            <p:nvPr/>
          </p:nvCxnSpPr>
          <p:spPr bwMode="auto">
            <a:xfrm>
              <a:off x="2242873" y="4777882"/>
              <a:ext cx="0" cy="340528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7131" name="Connecteur droit 143"/>
            <p:cNvCxnSpPr>
              <a:cxnSpLocks noChangeShapeType="1"/>
            </p:cNvCxnSpPr>
            <p:nvPr/>
          </p:nvCxnSpPr>
          <p:spPr bwMode="auto">
            <a:xfrm>
              <a:off x="1681334" y="4777882"/>
              <a:ext cx="0" cy="340528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7132" name="Connecteur droit avec flèche 14"/>
            <p:cNvCxnSpPr>
              <a:cxnSpLocks noChangeShapeType="1"/>
            </p:cNvCxnSpPr>
            <p:nvPr/>
          </p:nvCxnSpPr>
          <p:spPr bwMode="auto">
            <a:xfrm>
              <a:off x="2804410" y="4991576"/>
              <a:ext cx="561541" cy="0"/>
            </a:xfrm>
            <a:prstGeom prst="straightConnector1">
              <a:avLst/>
            </a:prstGeom>
            <a:noFill/>
            <a:ln w="12700" algn="ctr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7133" name="ZoneTexte 16"/>
            <p:cNvSpPr txBox="1">
              <a:spLocks noChangeArrowheads="1"/>
            </p:cNvSpPr>
            <p:nvPr/>
          </p:nvSpPr>
          <p:spPr bwMode="auto">
            <a:xfrm>
              <a:off x="2928728" y="4891245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cxnSp>
          <p:nvCxnSpPr>
            <p:cNvPr id="47134" name="Connecteur droit avec flèche 144"/>
            <p:cNvCxnSpPr>
              <a:cxnSpLocks noChangeShapeType="1"/>
            </p:cNvCxnSpPr>
            <p:nvPr/>
          </p:nvCxnSpPr>
          <p:spPr bwMode="auto">
            <a:xfrm>
              <a:off x="3369492" y="4991576"/>
              <a:ext cx="561541" cy="0"/>
            </a:xfrm>
            <a:prstGeom prst="straightConnector1">
              <a:avLst/>
            </a:prstGeom>
            <a:noFill/>
            <a:ln w="12700" algn="ctr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7135" name="ZoneTexte 145"/>
            <p:cNvSpPr txBox="1">
              <a:spLocks noChangeArrowheads="1"/>
            </p:cNvSpPr>
            <p:nvPr/>
          </p:nvSpPr>
          <p:spPr bwMode="auto">
            <a:xfrm>
              <a:off x="3493810" y="4891245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cxnSp>
          <p:nvCxnSpPr>
            <p:cNvPr id="47136" name="Connecteur droit avec flèche 146"/>
            <p:cNvCxnSpPr>
              <a:cxnSpLocks noChangeShapeType="1"/>
            </p:cNvCxnSpPr>
            <p:nvPr/>
          </p:nvCxnSpPr>
          <p:spPr bwMode="auto">
            <a:xfrm>
              <a:off x="2244694" y="4991576"/>
              <a:ext cx="561541" cy="0"/>
            </a:xfrm>
            <a:prstGeom prst="straightConnector1">
              <a:avLst/>
            </a:prstGeom>
            <a:noFill/>
            <a:ln w="12700" algn="ctr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7137" name="ZoneTexte 147"/>
            <p:cNvSpPr txBox="1">
              <a:spLocks noChangeArrowheads="1"/>
            </p:cNvSpPr>
            <p:nvPr/>
          </p:nvSpPr>
          <p:spPr bwMode="auto">
            <a:xfrm>
              <a:off x="2369012" y="4891245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cxnSp>
          <p:nvCxnSpPr>
            <p:cNvPr id="47138" name="Connecteur droit avec flèche 148"/>
            <p:cNvCxnSpPr>
              <a:cxnSpLocks noChangeShapeType="1"/>
            </p:cNvCxnSpPr>
            <p:nvPr/>
          </p:nvCxnSpPr>
          <p:spPr bwMode="auto">
            <a:xfrm>
              <a:off x="1675232" y="4991576"/>
              <a:ext cx="561541" cy="0"/>
            </a:xfrm>
            <a:prstGeom prst="straightConnector1">
              <a:avLst/>
            </a:prstGeom>
            <a:noFill/>
            <a:ln w="12700" algn="ctr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7139" name="ZoneTexte 149"/>
            <p:cNvSpPr txBox="1">
              <a:spLocks noChangeArrowheads="1"/>
            </p:cNvSpPr>
            <p:nvPr/>
          </p:nvSpPr>
          <p:spPr bwMode="auto">
            <a:xfrm>
              <a:off x="1799550" y="4891245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47113" name="Groupe 154"/>
          <p:cNvGrpSpPr>
            <a:grpSpLocks/>
          </p:cNvGrpSpPr>
          <p:nvPr/>
        </p:nvGrpSpPr>
        <p:grpSpPr bwMode="auto">
          <a:xfrm rot="600000">
            <a:off x="2365375" y="5421313"/>
            <a:ext cx="3073400" cy="0"/>
            <a:chOff x="4779219" y="2837274"/>
            <a:chExt cx="2520000" cy="0"/>
          </a:xfrm>
        </p:grpSpPr>
        <p:cxnSp>
          <p:nvCxnSpPr>
            <p:cNvPr id="47124" name="Connecteur droit 155"/>
            <p:cNvCxnSpPr>
              <a:cxnSpLocks noChangeShapeType="1"/>
            </p:cNvCxnSpPr>
            <p:nvPr/>
          </p:nvCxnSpPr>
          <p:spPr bwMode="auto">
            <a:xfrm flipV="1">
              <a:off x="4779219" y="2837274"/>
              <a:ext cx="2520000" cy="0"/>
            </a:xfrm>
            <a:prstGeom prst="line">
              <a:avLst/>
            </a:prstGeom>
            <a:noFill/>
            <a:ln w="12700" algn="ctr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7125" name="Connecteur droit avec flèche 156"/>
            <p:cNvCxnSpPr>
              <a:cxnSpLocks noChangeShapeType="1"/>
            </p:cNvCxnSpPr>
            <p:nvPr/>
          </p:nvCxnSpPr>
          <p:spPr bwMode="auto">
            <a:xfrm flipH="1">
              <a:off x="6579219" y="2837274"/>
              <a:ext cx="720000" cy="0"/>
            </a:xfrm>
            <a:prstGeom prst="straightConnector1">
              <a:avLst/>
            </a:prstGeom>
            <a:noFill/>
            <a:ln w="12700" algn="ctr">
              <a:solidFill>
                <a:srgbClr val="FFC000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47114" name="ZoneTexte 167"/>
          <p:cNvSpPr txBox="1">
            <a:spLocks noChangeArrowheads="1"/>
          </p:cNvSpPr>
          <p:nvPr/>
        </p:nvSpPr>
        <p:spPr bwMode="auto">
          <a:xfrm>
            <a:off x="4422775" y="3711575"/>
            <a:ext cx="385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1" i="1">
                <a:solidFill>
                  <a:srgbClr val="00B0F0"/>
                </a:solidFill>
                <a:sym typeface="Symbol" panose="05050102010706020507" pitchFamily="18" charset="2"/>
              </a:rPr>
              <a:t></a:t>
            </a:r>
            <a:r>
              <a:rPr lang="fr-FR" sz="2000" b="1" i="1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endParaRPr lang="fr-FR" sz="2000" b="1" i="1" baseline="-2500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5" name="ZoneTexte 25"/>
          <p:cNvSpPr txBox="1">
            <a:spLocks noChangeArrowheads="1"/>
          </p:cNvSpPr>
          <p:nvPr/>
        </p:nvSpPr>
        <p:spPr bwMode="auto">
          <a:xfrm rot="600000">
            <a:off x="3336925" y="4467225"/>
            <a:ext cx="771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C000"/>
                </a:solidFill>
              </a:rPr>
              <a:t>Ray 0</a:t>
            </a:r>
            <a:r>
              <a:rPr lang="en-US" sz="1600">
                <a:solidFill>
                  <a:srgbClr val="FFC000"/>
                </a:solidFill>
                <a:sym typeface="Symbol" panose="05050102010706020507" pitchFamily="18" charset="2"/>
              </a:rPr>
              <a:t></a:t>
            </a:r>
            <a:endParaRPr lang="en-US" sz="1600">
              <a:solidFill>
                <a:srgbClr val="FFC000"/>
              </a:solidFill>
            </a:endParaRPr>
          </a:p>
        </p:txBody>
      </p:sp>
      <p:sp>
        <p:nvSpPr>
          <p:cNvPr id="47116" name="ZoneTexte 171"/>
          <p:cNvSpPr txBox="1">
            <a:spLocks noChangeArrowheads="1"/>
          </p:cNvSpPr>
          <p:nvPr/>
        </p:nvSpPr>
        <p:spPr bwMode="auto">
          <a:xfrm rot="600000">
            <a:off x="3367088" y="5106988"/>
            <a:ext cx="771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C000"/>
                </a:solidFill>
              </a:rPr>
              <a:t>Ray 1</a:t>
            </a:r>
            <a:r>
              <a:rPr lang="en-US" sz="1600">
                <a:solidFill>
                  <a:srgbClr val="FFC000"/>
                </a:solidFill>
                <a:sym typeface="Symbol" panose="05050102010706020507" pitchFamily="18" charset="2"/>
              </a:rPr>
              <a:t></a:t>
            </a:r>
            <a:endParaRPr lang="en-US" sz="1600">
              <a:solidFill>
                <a:srgbClr val="FFC000"/>
              </a:solidFill>
            </a:endParaRPr>
          </a:p>
        </p:txBody>
      </p:sp>
      <p:cxnSp>
        <p:nvCxnSpPr>
          <p:cNvPr id="47117" name="Connecteur droit 29"/>
          <p:cNvCxnSpPr>
            <a:cxnSpLocks noChangeShapeType="1"/>
          </p:cNvCxnSpPr>
          <p:nvPr/>
        </p:nvCxnSpPr>
        <p:spPr bwMode="auto">
          <a:xfrm flipV="1">
            <a:off x="2370138" y="4252913"/>
            <a:ext cx="174625" cy="890587"/>
          </a:xfrm>
          <a:prstGeom prst="line">
            <a:avLst/>
          </a:prstGeom>
          <a:noFill/>
          <a:ln w="12700" algn="ctr">
            <a:solidFill>
              <a:srgbClr val="00B0F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7118" name="Accolade ouvrante 38"/>
          <p:cNvSpPr>
            <a:spLocks/>
          </p:cNvSpPr>
          <p:nvPr/>
        </p:nvSpPr>
        <p:spPr bwMode="auto">
          <a:xfrm rot="6000000">
            <a:off x="2268537" y="4273551"/>
            <a:ext cx="49213" cy="392112"/>
          </a:xfrm>
          <a:prstGeom prst="leftBrace">
            <a:avLst>
              <a:gd name="adj1" fmla="val 8263"/>
              <a:gd name="adj2" fmla="val 50000"/>
            </a:avLst>
          </a:prstGeom>
          <a:solidFill>
            <a:schemeClr val="accent1"/>
          </a:solidFill>
          <a:ln w="6350" algn="ctr">
            <a:solidFill>
              <a:srgbClr val="00B0F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7119" name="Légende encadrée 1 29"/>
          <p:cNvSpPr>
            <a:spLocks/>
          </p:cNvSpPr>
          <p:nvPr/>
        </p:nvSpPr>
        <p:spPr bwMode="auto">
          <a:xfrm>
            <a:off x="5249863" y="2397125"/>
            <a:ext cx="3940175" cy="461963"/>
          </a:xfrm>
          <a:prstGeom prst="borderCallout1">
            <a:avLst>
              <a:gd name="adj1" fmla="val 41806"/>
              <a:gd name="adj2" fmla="val -4111"/>
              <a:gd name="adj3" fmla="val 440278"/>
              <a:gd name="adj4" fmla="val -74940"/>
            </a:avLst>
          </a:prstGeom>
          <a:solidFill>
            <a:schemeClr val="accent1"/>
          </a:solidFill>
          <a:ln w="12700" algn="ctr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sz="1600">
                <a:solidFill>
                  <a:schemeClr val="tx1"/>
                </a:solidFill>
              </a:rPr>
              <a:t>Delay of </a:t>
            </a:r>
            <a:r>
              <a:rPr lang="en-US" sz="1600">
                <a:solidFill>
                  <a:srgbClr val="FFC000"/>
                </a:solidFill>
              </a:rPr>
              <a:t>Ray 1</a:t>
            </a:r>
            <a:r>
              <a:rPr lang="en-US" sz="1600">
                <a:solidFill>
                  <a:srgbClr val="FFC000"/>
                </a:solidFill>
                <a:sym typeface="Symbol" panose="05050102010706020507" pitchFamily="18" charset="2"/>
              </a:rPr>
              <a:t>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 i="1">
                <a:solidFill>
                  <a:schemeClr val="tx1"/>
                </a:solidFill>
              </a:rPr>
              <a:t>wrt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>
                <a:solidFill>
                  <a:srgbClr val="FFC000"/>
                </a:solidFill>
              </a:rPr>
              <a:t>Ray 0</a:t>
            </a:r>
            <a:r>
              <a:rPr lang="en-US" sz="1600">
                <a:solidFill>
                  <a:srgbClr val="FFC000"/>
                </a:solidFill>
                <a:sym typeface="Symbol" panose="05050102010706020507" pitchFamily="18" charset="2"/>
              </a:rPr>
              <a:t></a:t>
            </a:r>
            <a:r>
              <a:rPr lang="en-US" sz="1600">
                <a:solidFill>
                  <a:srgbClr val="FFC000"/>
                </a:solidFill>
              </a:rPr>
              <a:t> </a:t>
            </a:r>
            <a:r>
              <a:rPr lang="en-US" sz="1600">
                <a:solidFill>
                  <a:schemeClr val="tx1"/>
                </a:solidFill>
              </a:rPr>
              <a:t> =  </a:t>
            </a:r>
            <a:r>
              <a:rPr lang="en-US" sz="2400" i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>
                <a:solidFill>
                  <a:srgbClr val="00B0F0"/>
                </a:solidFill>
              </a:rPr>
              <a:t> sin(</a:t>
            </a:r>
            <a:r>
              <a:rPr lang="fr-FR" sz="2400" b="1" i="1">
                <a:solidFill>
                  <a:srgbClr val="00B0F0"/>
                </a:solidFill>
                <a:sym typeface="Symbol" panose="05050102010706020507" pitchFamily="18" charset="2"/>
              </a:rPr>
              <a:t></a:t>
            </a:r>
            <a:r>
              <a:rPr lang="fr-FR" sz="2400" b="1" i="1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fr-FR" sz="2400" b="1">
                <a:solidFill>
                  <a:srgbClr val="00B0F0"/>
                </a:solidFill>
                <a:sym typeface="Symbol" panose="05050102010706020507" pitchFamily="18" charset="2"/>
              </a:rPr>
              <a:t>)</a:t>
            </a:r>
            <a:endParaRPr lang="fr-FR" sz="2400" b="1" baseline="-2500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120" name="Groupe 44"/>
          <p:cNvGrpSpPr>
            <a:grpSpLocks/>
          </p:cNvGrpSpPr>
          <p:nvPr/>
        </p:nvGrpSpPr>
        <p:grpSpPr bwMode="auto">
          <a:xfrm rot="600000">
            <a:off x="2085975" y="4814888"/>
            <a:ext cx="3071813" cy="0"/>
            <a:chOff x="4779219" y="2837274"/>
            <a:chExt cx="2520000" cy="0"/>
          </a:xfrm>
        </p:grpSpPr>
        <p:cxnSp>
          <p:nvCxnSpPr>
            <p:cNvPr id="47122" name="Connecteur droit 45"/>
            <p:cNvCxnSpPr>
              <a:cxnSpLocks noChangeShapeType="1"/>
            </p:cNvCxnSpPr>
            <p:nvPr/>
          </p:nvCxnSpPr>
          <p:spPr bwMode="auto">
            <a:xfrm flipV="1">
              <a:off x="4779219" y="2837274"/>
              <a:ext cx="2520000" cy="0"/>
            </a:xfrm>
            <a:prstGeom prst="line">
              <a:avLst/>
            </a:prstGeom>
            <a:noFill/>
            <a:ln w="12700" algn="ctr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7123" name="Connecteur droit avec flèche 46"/>
            <p:cNvCxnSpPr>
              <a:cxnSpLocks noChangeShapeType="1"/>
            </p:cNvCxnSpPr>
            <p:nvPr/>
          </p:nvCxnSpPr>
          <p:spPr bwMode="auto">
            <a:xfrm flipH="1">
              <a:off x="6579219" y="2837274"/>
              <a:ext cx="720000" cy="0"/>
            </a:xfrm>
            <a:prstGeom prst="straightConnector1">
              <a:avLst/>
            </a:prstGeom>
            <a:noFill/>
            <a:ln w="12700" algn="ctr">
              <a:solidFill>
                <a:srgbClr val="FFC000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cxnSp>
        <p:nvCxnSpPr>
          <p:cNvPr id="47121" name="Connecteur droit 34"/>
          <p:cNvCxnSpPr>
            <a:cxnSpLocks noChangeShapeType="1"/>
          </p:cNvCxnSpPr>
          <p:nvPr/>
        </p:nvCxnSpPr>
        <p:spPr bwMode="auto">
          <a:xfrm flipH="1" flipV="1">
            <a:off x="2089150" y="4549775"/>
            <a:ext cx="390525" cy="66675"/>
          </a:xfrm>
          <a:prstGeom prst="line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65100"/>
            <a:ext cx="7985125" cy="1143000"/>
          </a:xfrm>
        </p:spPr>
        <p:txBody>
          <a:bodyPr/>
          <a:lstStyle/>
          <a:p>
            <a:pPr eaLnBrk="1" hangingPunct="1"/>
            <a:r>
              <a:rPr lang="en-US" smtClean="0"/>
              <a:t>Diffraction by “n” elements</a:t>
            </a:r>
          </a:p>
        </p:txBody>
      </p:sp>
      <p:sp>
        <p:nvSpPr>
          <p:cNvPr id="49155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B6E054D-E460-46A3-A675-4CFB0B89ECB6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49156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4915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31125" y="6324600"/>
            <a:ext cx="206375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833FD2B-6EE8-4A28-A730-6B2E71B0D389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70" name="Arc 169"/>
          <p:cNvSpPr>
            <a:spLocks noChangeAspect="1"/>
          </p:cNvSpPr>
          <p:nvPr/>
        </p:nvSpPr>
        <p:spPr bwMode="auto">
          <a:xfrm>
            <a:off x="-471488" y="2046288"/>
            <a:ext cx="5003801" cy="5003800"/>
          </a:xfrm>
          <a:prstGeom prst="arc">
            <a:avLst>
              <a:gd name="adj1" fmla="val 20093260"/>
              <a:gd name="adj2" fmla="val 559544"/>
            </a:avLst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lg" len="lg"/>
            <a:tailEnd type="stealth" w="lg" len="lg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49159" name="Groupe 18"/>
          <p:cNvGrpSpPr>
            <a:grpSpLocks/>
          </p:cNvGrpSpPr>
          <p:nvPr/>
        </p:nvGrpSpPr>
        <p:grpSpPr bwMode="auto">
          <a:xfrm rot="3840000">
            <a:off x="1098550" y="2168525"/>
            <a:ext cx="3783013" cy="3878263"/>
            <a:chOff x="1252769" y="2151812"/>
            <a:chExt cx="3103283" cy="3180592"/>
          </a:xfrm>
        </p:grpSpPr>
        <p:grpSp>
          <p:nvGrpSpPr>
            <p:cNvPr id="49185" name="Groupe 8"/>
            <p:cNvGrpSpPr>
              <a:grpSpLocks/>
            </p:cNvGrpSpPr>
            <p:nvPr/>
          </p:nvGrpSpPr>
          <p:grpSpPr bwMode="auto">
            <a:xfrm>
              <a:off x="1252769" y="2151812"/>
              <a:ext cx="3103283" cy="3180592"/>
              <a:chOff x="-1539114" y="1909119"/>
              <a:chExt cx="3103283" cy="3180592"/>
            </a:xfrm>
          </p:grpSpPr>
          <p:sp>
            <p:nvSpPr>
              <p:cNvPr id="2" name="Rectangle 1"/>
              <p:cNvSpPr/>
              <p:nvPr/>
            </p:nvSpPr>
            <p:spPr bwMode="auto">
              <a:xfrm>
                <a:off x="-1540782" y="4402867"/>
                <a:ext cx="3103282" cy="688715"/>
              </a:xfrm>
              <a:prstGeom prst="rect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  <a:extLst/>
            </p:spPr>
            <p:txBody>
              <a:bodyPr wrap="none" lIns="45720" rIns="45720" anchor="ctr" anchorCtr="1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lang="fr-FR"/>
              </a:p>
            </p:txBody>
          </p:sp>
          <p:cxnSp>
            <p:nvCxnSpPr>
              <p:cNvPr id="49200" name="Connecteur droit 4"/>
              <p:cNvCxnSpPr>
                <a:cxnSpLocks noChangeShapeType="1"/>
              </p:cNvCxnSpPr>
              <p:nvPr/>
            </p:nvCxnSpPr>
            <p:spPr bwMode="auto">
              <a:xfrm flipV="1">
                <a:off x="12527" y="1909119"/>
                <a:ext cx="0" cy="2491409"/>
              </a:xfrm>
              <a:prstGeom prst="line">
                <a:avLst/>
              </a:prstGeom>
              <a:noFill/>
              <a:ln w="12700" algn="ctr">
                <a:solidFill>
                  <a:srgbClr val="92D05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49201" name="Groupe 3"/>
              <p:cNvGrpSpPr>
                <a:grpSpLocks/>
              </p:cNvGrpSpPr>
              <p:nvPr/>
            </p:nvGrpSpPr>
            <p:grpSpPr bwMode="auto">
              <a:xfrm>
                <a:off x="-1274187" y="4327582"/>
                <a:ext cx="2573431" cy="207607"/>
                <a:chOff x="-1375804" y="4327582"/>
                <a:chExt cx="2573431" cy="207607"/>
              </a:xfrm>
            </p:grpSpPr>
            <p:sp>
              <p:nvSpPr>
                <p:cNvPr id="49202" name="Rectangle 6"/>
                <p:cNvSpPr>
                  <a:spLocks noChangeArrowheads="1"/>
                </p:cNvSpPr>
                <p:nvPr/>
              </p:nvSpPr>
              <p:spPr bwMode="auto">
                <a:xfrm>
                  <a:off x="-1375804" y="4327582"/>
                  <a:ext cx="327276" cy="207607"/>
                </a:xfrm>
                <a:prstGeom prst="rect">
                  <a:avLst/>
                </a:prstGeom>
                <a:pattFill prst="wdUpDiag">
                  <a:fgClr>
                    <a:schemeClr val="accent1"/>
                  </a:fgClr>
                  <a:bgClr>
                    <a:schemeClr val="tx1"/>
                  </a:bgClr>
                </a:pattFill>
                <a:ln w="12700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lIns="45720" rIns="4572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rgbClr val="FF9933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Char char="u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«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None/>
                  </a:pPr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203" name="Rectangle 54"/>
                <p:cNvSpPr>
                  <a:spLocks noChangeArrowheads="1"/>
                </p:cNvSpPr>
                <p:nvPr/>
              </p:nvSpPr>
              <p:spPr bwMode="auto">
                <a:xfrm>
                  <a:off x="-814265" y="4327582"/>
                  <a:ext cx="327276" cy="207607"/>
                </a:xfrm>
                <a:prstGeom prst="rect">
                  <a:avLst/>
                </a:prstGeom>
                <a:pattFill prst="wdUpDiag">
                  <a:fgClr>
                    <a:schemeClr val="accent1"/>
                  </a:fgClr>
                  <a:bgClr>
                    <a:schemeClr val="tx1"/>
                  </a:bgClr>
                </a:pattFill>
                <a:ln w="12700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lIns="45720" rIns="4572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rgbClr val="FF9933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Char char="u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«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None/>
                  </a:pPr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204" name="Rectangle 61"/>
                <p:cNvSpPr>
                  <a:spLocks noChangeArrowheads="1"/>
                </p:cNvSpPr>
                <p:nvPr/>
              </p:nvSpPr>
              <p:spPr bwMode="auto">
                <a:xfrm>
                  <a:off x="-252726" y="4327582"/>
                  <a:ext cx="327276" cy="207607"/>
                </a:xfrm>
                <a:prstGeom prst="rect">
                  <a:avLst/>
                </a:prstGeom>
                <a:pattFill prst="wdUpDiag">
                  <a:fgClr>
                    <a:schemeClr val="accent1"/>
                  </a:fgClr>
                  <a:bgClr>
                    <a:schemeClr val="tx1"/>
                  </a:bgClr>
                </a:pattFill>
                <a:ln w="12700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lIns="45720" rIns="4572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rgbClr val="FF9933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Char char="u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«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None/>
                  </a:pPr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205" name="Rectangle 77"/>
                <p:cNvSpPr>
                  <a:spLocks noChangeArrowheads="1"/>
                </p:cNvSpPr>
                <p:nvPr/>
              </p:nvSpPr>
              <p:spPr bwMode="auto">
                <a:xfrm>
                  <a:off x="308813" y="4327582"/>
                  <a:ext cx="327276" cy="207607"/>
                </a:xfrm>
                <a:prstGeom prst="rect">
                  <a:avLst/>
                </a:prstGeom>
                <a:pattFill prst="wdUpDiag">
                  <a:fgClr>
                    <a:schemeClr val="accent1"/>
                  </a:fgClr>
                  <a:bgClr>
                    <a:schemeClr val="tx1"/>
                  </a:bgClr>
                </a:pattFill>
                <a:ln w="12700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lIns="45720" rIns="4572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rgbClr val="FF9933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Char char="u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«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None/>
                  </a:pPr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206" name="Rectangle 78"/>
                <p:cNvSpPr>
                  <a:spLocks noChangeArrowheads="1"/>
                </p:cNvSpPr>
                <p:nvPr/>
              </p:nvSpPr>
              <p:spPr bwMode="auto">
                <a:xfrm>
                  <a:off x="870351" y="4327582"/>
                  <a:ext cx="327276" cy="207607"/>
                </a:xfrm>
                <a:prstGeom prst="rect">
                  <a:avLst/>
                </a:prstGeom>
                <a:pattFill prst="wdUpDiag">
                  <a:fgClr>
                    <a:schemeClr val="accent1"/>
                  </a:fgClr>
                  <a:bgClr>
                    <a:schemeClr val="tx1"/>
                  </a:bgClr>
                </a:pattFill>
                <a:ln w="12700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lIns="45720" rIns="4572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rgbClr val="FF9933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Char char="u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«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None/>
                  </a:pPr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</p:grpSp>
        </p:grpSp>
        <p:cxnSp>
          <p:nvCxnSpPr>
            <p:cNvPr id="49186" name="Connecteur droit 12"/>
            <p:cNvCxnSpPr>
              <a:cxnSpLocks noChangeShapeType="1"/>
            </p:cNvCxnSpPr>
            <p:nvPr/>
          </p:nvCxnSpPr>
          <p:spPr bwMode="auto">
            <a:xfrm>
              <a:off x="2804412" y="4777882"/>
              <a:ext cx="0" cy="340528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9187" name="Connecteur droit 140"/>
            <p:cNvCxnSpPr>
              <a:cxnSpLocks noChangeShapeType="1"/>
            </p:cNvCxnSpPr>
            <p:nvPr/>
          </p:nvCxnSpPr>
          <p:spPr bwMode="auto">
            <a:xfrm>
              <a:off x="3365951" y="4777882"/>
              <a:ext cx="0" cy="340528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9188" name="Connecteur droit 141"/>
            <p:cNvCxnSpPr>
              <a:cxnSpLocks noChangeShapeType="1"/>
            </p:cNvCxnSpPr>
            <p:nvPr/>
          </p:nvCxnSpPr>
          <p:spPr bwMode="auto">
            <a:xfrm>
              <a:off x="3927489" y="4777882"/>
              <a:ext cx="0" cy="340528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9189" name="Connecteur droit 142"/>
            <p:cNvCxnSpPr>
              <a:cxnSpLocks noChangeShapeType="1"/>
            </p:cNvCxnSpPr>
            <p:nvPr/>
          </p:nvCxnSpPr>
          <p:spPr bwMode="auto">
            <a:xfrm>
              <a:off x="2242873" y="4777882"/>
              <a:ext cx="0" cy="340528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9190" name="Connecteur droit 143"/>
            <p:cNvCxnSpPr>
              <a:cxnSpLocks noChangeShapeType="1"/>
            </p:cNvCxnSpPr>
            <p:nvPr/>
          </p:nvCxnSpPr>
          <p:spPr bwMode="auto">
            <a:xfrm>
              <a:off x="1681334" y="4777882"/>
              <a:ext cx="0" cy="340528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9191" name="Connecteur droit avec flèche 14"/>
            <p:cNvCxnSpPr>
              <a:cxnSpLocks noChangeShapeType="1"/>
            </p:cNvCxnSpPr>
            <p:nvPr/>
          </p:nvCxnSpPr>
          <p:spPr bwMode="auto">
            <a:xfrm>
              <a:off x="2804410" y="4991576"/>
              <a:ext cx="561541" cy="0"/>
            </a:xfrm>
            <a:prstGeom prst="straightConnector1">
              <a:avLst/>
            </a:prstGeom>
            <a:noFill/>
            <a:ln w="12700" algn="ctr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9192" name="ZoneTexte 16"/>
            <p:cNvSpPr txBox="1">
              <a:spLocks noChangeArrowheads="1"/>
            </p:cNvSpPr>
            <p:nvPr/>
          </p:nvSpPr>
          <p:spPr bwMode="auto">
            <a:xfrm>
              <a:off x="2928728" y="4891245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cxnSp>
          <p:nvCxnSpPr>
            <p:cNvPr id="49193" name="Connecteur droit avec flèche 144"/>
            <p:cNvCxnSpPr>
              <a:cxnSpLocks noChangeShapeType="1"/>
            </p:cNvCxnSpPr>
            <p:nvPr/>
          </p:nvCxnSpPr>
          <p:spPr bwMode="auto">
            <a:xfrm>
              <a:off x="3369492" y="4991576"/>
              <a:ext cx="561541" cy="0"/>
            </a:xfrm>
            <a:prstGeom prst="straightConnector1">
              <a:avLst/>
            </a:prstGeom>
            <a:noFill/>
            <a:ln w="12700" algn="ctr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9194" name="ZoneTexte 145"/>
            <p:cNvSpPr txBox="1">
              <a:spLocks noChangeArrowheads="1"/>
            </p:cNvSpPr>
            <p:nvPr/>
          </p:nvSpPr>
          <p:spPr bwMode="auto">
            <a:xfrm>
              <a:off x="3493810" y="4891245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cxnSp>
          <p:nvCxnSpPr>
            <p:cNvPr id="49195" name="Connecteur droit avec flèche 146"/>
            <p:cNvCxnSpPr>
              <a:cxnSpLocks noChangeShapeType="1"/>
            </p:cNvCxnSpPr>
            <p:nvPr/>
          </p:nvCxnSpPr>
          <p:spPr bwMode="auto">
            <a:xfrm>
              <a:off x="2244694" y="4991576"/>
              <a:ext cx="561541" cy="0"/>
            </a:xfrm>
            <a:prstGeom prst="straightConnector1">
              <a:avLst/>
            </a:prstGeom>
            <a:noFill/>
            <a:ln w="12700" algn="ctr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9196" name="ZoneTexte 147"/>
            <p:cNvSpPr txBox="1">
              <a:spLocks noChangeArrowheads="1"/>
            </p:cNvSpPr>
            <p:nvPr/>
          </p:nvSpPr>
          <p:spPr bwMode="auto">
            <a:xfrm>
              <a:off x="2369012" y="4891245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cxnSp>
          <p:nvCxnSpPr>
            <p:cNvPr id="49197" name="Connecteur droit avec flèche 148"/>
            <p:cNvCxnSpPr>
              <a:cxnSpLocks noChangeShapeType="1"/>
            </p:cNvCxnSpPr>
            <p:nvPr/>
          </p:nvCxnSpPr>
          <p:spPr bwMode="auto">
            <a:xfrm>
              <a:off x="1675232" y="4991576"/>
              <a:ext cx="561541" cy="0"/>
            </a:xfrm>
            <a:prstGeom prst="straightConnector1">
              <a:avLst/>
            </a:prstGeom>
            <a:noFill/>
            <a:ln w="12700" algn="ctr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9198" name="ZoneTexte 149"/>
            <p:cNvSpPr txBox="1">
              <a:spLocks noChangeArrowheads="1"/>
            </p:cNvSpPr>
            <p:nvPr/>
          </p:nvSpPr>
          <p:spPr bwMode="auto">
            <a:xfrm>
              <a:off x="1799550" y="4891245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49160" name="Groupe 154"/>
          <p:cNvGrpSpPr>
            <a:grpSpLocks/>
          </p:cNvGrpSpPr>
          <p:nvPr/>
        </p:nvGrpSpPr>
        <p:grpSpPr bwMode="auto">
          <a:xfrm rot="600000">
            <a:off x="2365375" y="5421313"/>
            <a:ext cx="3073400" cy="0"/>
            <a:chOff x="4779219" y="2837274"/>
            <a:chExt cx="2520000" cy="0"/>
          </a:xfrm>
        </p:grpSpPr>
        <p:cxnSp>
          <p:nvCxnSpPr>
            <p:cNvPr id="49183" name="Connecteur droit 155"/>
            <p:cNvCxnSpPr>
              <a:cxnSpLocks noChangeShapeType="1"/>
            </p:cNvCxnSpPr>
            <p:nvPr/>
          </p:nvCxnSpPr>
          <p:spPr bwMode="auto">
            <a:xfrm flipV="1">
              <a:off x="4779219" y="2837274"/>
              <a:ext cx="2520000" cy="0"/>
            </a:xfrm>
            <a:prstGeom prst="line">
              <a:avLst/>
            </a:prstGeom>
            <a:noFill/>
            <a:ln w="12700" algn="ctr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9184" name="Connecteur droit avec flèche 156"/>
            <p:cNvCxnSpPr>
              <a:cxnSpLocks noChangeShapeType="1"/>
            </p:cNvCxnSpPr>
            <p:nvPr/>
          </p:nvCxnSpPr>
          <p:spPr bwMode="auto">
            <a:xfrm flipH="1">
              <a:off x="6579219" y="2837274"/>
              <a:ext cx="720000" cy="0"/>
            </a:xfrm>
            <a:prstGeom prst="straightConnector1">
              <a:avLst/>
            </a:prstGeom>
            <a:noFill/>
            <a:ln w="12700" algn="ctr">
              <a:solidFill>
                <a:srgbClr val="FFC000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49161" name="ZoneTexte 167"/>
          <p:cNvSpPr txBox="1">
            <a:spLocks noChangeArrowheads="1"/>
          </p:cNvSpPr>
          <p:nvPr/>
        </p:nvSpPr>
        <p:spPr bwMode="auto">
          <a:xfrm>
            <a:off x="4422775" y="3711575"/>
            <a:ext cx="385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1" i="1">
                <a:solidFill>
                  <a:srgbClr val="00B0F0"/>
                </a:solidFill>
                <a:sym typeface="Symbol" panose="05050102010706020507" pitchFamily="18" charset="2"/>
              </a:rPr>
              <a:t></a:t>
            </a:r>
            <a:r>
              <a:rPr lang="fr-FR" sz="2000" b="1" i="1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endParaRPr lang="fr-FR" sz="2000" b="1" i="1" baseline="-2500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62" name="ZoneTexte 25"/>
          <p:cNvSpPr txBox="1">
            <a:spLocks noChangeArrowheads="1"/>
          </p:cNvSpPr>
          <p:nvPr/>
        </p:nvSpPr>
        <p:spPr bwMode="auto">
          <a:xfrm rot="600000">
            <a:off x="3336925" y="4467225"/>
            <a:ext cx="771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C000"/>
                </a:solidFill>
              </a:rPr>
              <a:t>Ray 0</a:t>
            </a:r>
            <a:r>
              <a:rPr lang="en-US" sz="1600">
                <a:solidFill>
                  <a:srgbClr val="FFC000"/>
                </a:solidFill>
                <a:sym typeface="Symbol" panose="05050102010706020507" pitchFamily="18" charset="2"/>
              </a:rPr>
              <a:t></a:t>
            </a:r>
            <a:endParaRPr lang="en-US" sz="1600">
              <a:solidFill>
                <a:srgbClr val="FFC000"/>
              </a:solidFill>
            </a:endParaRPr>
          </a:p>
        </p:txBody>
      </p:sp>
      <p:sp>
        <p:nvSpPr>
          <p:cNvPr id="49163" name="ZoneTexte 171"/>
          <p:cNvSpPr txBox="1">
            <a:spLocks noChangeArrowheads="1"/>
          </p:cNvSpPr>
          <p:nvPr/>
        </p:nvSpPr>
        <p:spPr bwMode="auto">
          <a:xfrm rot="600000">
            <a:off x="3367088" y="5106988"/>
            <a:ext cx="771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C000"/>
                </a:solidFill>
              </a:rPr>
              <a:t>Ray 1</a:t>
            </a:r>
            <a:r>
              <a:rPr lang="en-US" sz="1600">
                <a:solidFill>
                  <a:srgbClr val="FFC000"/>
                </a:solidFill>
                <a:sym typeface="Symbol" panose="05050102010706020507" pitchFamily="18" charset="2"/>
              </a:rPr>
              <a:t></a:t>
            </a:r>
            <a:endParaRPr lang="en-US" sz="1600">
              <a:solidFill>
                <a:srgbClr val="FFC000"/>
              </a:solidFill>
            </a:endParaRPr>
          </a:p>
        </p:txBody>
      </p:sp>
      <p:grpSp>
        <p:nvGrpSpPr>
          <p:cNvPr id="49164" name="Groupe 44"/>
          <p:cNvGrpSpPr>
            <a:grpSpLocks/>
          </p:cNvGrpSpPr>
          <p:nvPr/>
        </p:nvGrpSpPr>
        <p:grpSpPr bwMode="auto">
          <a:xfrm rot="600000">
            <a:off x="2085975" y="4814888"/>
            <a:ext cx="3071813" cy="0"/>
            <a:chOff x="4779219" y="2837274"/>
            <a:chExt cx="2520000" cy="0"/>
          </a:xfrm>
        </p:grpSpPr>
        <p:cxnSp>
          <p:nvCxnSpPr>
            <p:cNvPr id="49181" name="Connecteur droit 45"/>
            <p:cNvCxnSpPr>
              <a:cxnSpLocks noChangeShapeType="1"/>
            </p:cNvCxnSpPr>
            <p:nvPr/>
          </p:nvCxnSpPr>
          <p:spPr bwMode="auto">
            <a:xfrm flipV="1">
              <a:off x="4779219" y="2837274"/>
              <a:ext cx="2520000" cy="0"/>
            </a:xfrm>
            <a:prstGeom prst="line">
              <a:avLst/>
            </a:prstGeom>
            <a:noFill/>
            <a:ln w="12700" algn="ctr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9182" name="Connecteur droit avec flèche 46"/>
            <p:cNvCxnSpPr>
              <a:cxnSpLocks noChangeShapeType="1"/>
            </p:cNvCxnSpPr>
            <p:nvPr/>
          </p:nvCxnSpPr>
          <p:spPr bwMode="auto">
            <a:xfrm flipH="1">
              <a:off x="6579219" y="2837274"/>
              <a:ext cx="720000" cy="0"/>
            </a:xfrm>
            <a:prstGeom prst="straightConnector1">
              <a:avLst/>
            </a:prstGeom>
            <a:noFill/>
            <a:ln w="12700" algn="ctr">
              <a:solidFill>
                <a:srgbClr val="FFC000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cxnSp>
        <p:nvCxnSpPr>
          <p:cNvPr id="49165" name="Connecteur droit 34"/>
          <p:cNvCxnSpPr>
            <a:cxnSpLocks noChangeShapeType="1"/>
          </p:cNvCxnSpPr>
          <p:nvPr/>
        </p:nvCxnSpPr>
        <p:spPr bwMode="auto">
          <a:xfrm flipH="1" flipV="1">
            <a:off x="2089150" y="4549775"/>
            <a:ext cx="390525" cy="66675"/>
          </a:xfrm>
          <a:prstGeom prst="line">
            <a:avLst/>
          </a:prstGeom>
          <a:noFill/>
          <a:ln w="38100" algn="ctr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4" name="Arc 43"/>
          <p:cNvSpPr>
            <a:spLocks noChangeAspect="1"/>
          </p:cNvSpPr>
          <p:nvPr/>
        </p:nvSpPr>
        <p:spPr bwMode="auto">
          <a:xfrm>
            <a:off x="-433388" y="2046288"/>
            <a:ext cx="5002213" cy="5003800"/>
          </a:xfrm>
          <a:prstGeom prst="arc">
            <a:avLst>
              <a:gd name="adj1" fmla="val 18035672"/>
              <a:gd name="adj2" fmla="val 20005056"/>
            </a:avLst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stealth" w="lg" len="lg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49167" name="Groupe 47"/>
          <p:cNvGrpSpPr>
            <a:grpSpLocks/>
          </p:cNvGrpSpPr>
          <p:nvPr/>
        </p:nvGrpSpPr>
        <p:grpSpPr bwMode="auto">
          <a:xfrm rot="-3600000">
            <a:off x="1317625" y="3225800"/>
            <a:ext cx="3073400" cy="0"/>
            <a:chOff x="4779219" y="2837274"/>
            <a:chExt cx="2520000" cy="0"/>
          </a:xfrm>
        </p:grpSpPr>
        <p:cxnSp>
          <p:nvCxnSpPr>
            <p:cNvPr id="49179" name="Connecteur droit 48"/>
            <p:cNvCxnSpPr>
              <a:cxnSpLocks noChangeShapeType="1"/>
            </p:cNvCxnSpPr>
            <p:nvPr/>
          </p:nvCxnSpPr>
          <p:spPr bwMode="auto">
            <a:xfrm flipV="1">
              <a:off x="4779219" y="2837274"/>
              <a:ext cx="2520000" cy="0"/>
            </a:xfrm>
            <a:prstGeom prst="line">
              <a:avLst/>
            </a:prstGeom>
            <a:noFill/>
            <a:ln w="12700" algn="ctr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9180" name="Connecteur droit avec flèche 49"/>
            <p:cNvCxnSpPr>
              <a:cxnSpLocks noChangeShapeType="1"/>
            </p:cNvCxnSpPr>
            <p:nvPr/>
          </p:nvCxnSpPr>
          <p:spPr bwMode="auto">
            <a:xfrm flipH="1">
              <a:off x="6579219" y="2837274"/>
              <a:ext cx="720000" cy="0"/>
            </a:xfrm>
            <a:prstGeom prst="straightConnector1">
              <a:avLst/>
            </a:prstGeom>
            <a:noFill/>
            <a:ln w="12700" algn="ctr">
              <a:solidFill>
                <a:srgbClr val="FFC000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49168" name="Groupe 50"/>
          <p:cNvGrpSpPr>
            <a:grpSpLocks/>
          </p:cNvGrpSpPr>
          <p:nvPr/>
        </p:nvGrpSpPr>
        <p:grpSpPr bwMode="auto">
          <a:xfrm rot="-3600000">
            <a:off x="1618457" y="3833019"/>
            <a:ext cx="3071812" cy="0"/>
            <a:chOff x="4779219" y="2837274"/>
            <a:chExt cx="2520000" cy="0"/>
          </a:xfrm>
        </p:grpSpPr>
        <p:cxnSp>
          <p:nvCxnSpPr>
            <p:cNvPr id="49177" name="Connecteur droit 51"/>
            <p:cNvCxnSpPr>
              <a:cxnSpLocks noChangeShapeType="1"/>
            </p:cNvCxnSpPr>
            <p:nvPr/>
          </p:nvCxnSpPr>
          <p:spPr bwMode="auto">
            <a:xfrm flipV="1">
              <a:off x="4779219" y="2837274"/>
              <a:ext cx="2520000" cy="0"/>
            </a:xfrm>
            <a:prstGeom prst="line">
              <a:avLst/>
            </a:prstGeom>
            <a:noFill/>
            <a:ln w="12700" algn="ctr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9178" name="Connecteur droit avec flèche 52"/>
            <p:cNvCxnSpPr>
              <a:cxnSpLocks noChangeShapeType="1"/>
            </p:cNvCxnSpPr>
            <p:nvPr/>
          </p:nvCxnSpPr>
          <p:spPr bwMode="auto">
            <a:xfrm flipH="1">
              <a:off x="6579219" y="2837274"/>
              <a:ext cx="720000" cy="0"/>
            </a:xfrm>
            <a:prstGeom prst="straightConnector1">
              <a:avLst/>
            </a:prstGeom>
            <a:noFill/>
            <a:ln w="12700" algn="ctr">
              <a:solidFill>
                <a:srgbClr val="FFC000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49169" name="ZoneTexte 53"/>
          <p:cNvSpPr txBox="1">
            <a:spLocks noChangeArrowheads="1"/>
          </p:cNvSpPr>
          <p:nvPr/>
        </p:nvSpPr>
        <p:spPr bwMode="auto">
          <a:xfrm>
            <a:off x="3997325" y="2652713"/>
            <a:ext cx="4460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1" i="1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fr-FR" sz="20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endParaRPr lang="fr-FR" sz="2000" b="1" i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70" name="ZoneTexte 55"/>
          <p:cNvSpPr txBox="1">
            <a:spLocks noChangeArrowheads="1"/>
          </p:cNvSpPr>
          <p:nvPr/>
        </p:nvSpPr>
        <p:spPr bwMode="auto">
          <a:xfrm rot="-3600000">
            <a:off x="2248694" y="2870994"/>
            <a:ext cx="8778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C000"/>
                </a:solidFill>
              </a:rPr>
              <a:t>Ray 0</a:t>
            </a:r>
          </a:p>
        </p:txBody>
      </p:sp>
      <p:sp>
        <p:nvSpPr>
          <p:cNvPr id="49171" name="ZoneTexte 56"/>
          <p:cNvSpPr txBox="1">
            <a:spLocks noChangeArrowheads="1"/>
          </p:cNvSpPr>
          <p:nvPr/>
        </p:nvSpPr>
        <p:spPr bwMode="auto">
          <a:xfrm rot="-3600000">
            <a:off x="2593181" y="3453607"/>
            <a:ext cx="87788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C000"/>
                </a:solidFill>
              </a:rPr>
              <a:t>Ray 1</a:t>
            </a:r>
          </a:p>
        </p:txBody>
      </p:sp>
      <p:cxnSp>
        <p:nvCxnSpPr>
          <p:cNvPr id="49172" name="Connecteur droit 57"/>
          <p:cNvCxnSpPr>
            <a:cxnSpLocks noChangeShapeType="1"/>
          </p:cNvCxnSpPr>
          <p:nvPr/>
        </p:nvCxnSpPr>
        <p:spPr bwMode="auto">
          <a:xfrm flipH="1">
            <a:off x="2395538" y="4837113"/>
            <a:ext cx="180975" cy="325437"/>
          </a:xfrm>
          <a:prstGeom prst="line">
            <a:avLst/>
          </a:prstGeom>
          <a:noFill/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9173" name="ZoneTexte 2"/>
          <p:cNvSpPr txBox="1">
            <a:spLocks noChangeArrowheads="1"/>
          </p:cNvSpPr>
          <p:nvPr/>
        </p:nvSpPr>
        <p:spPr bwMode="auto">
          <a:xfrm>
            <a:off x="5489575" y="1489075"/>
            <a:ext cx="40576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Total delay of  </a:t>
            </a:r>
            <a:r>
              <a:rPr lang="en-US" sz="2000">
                <a:solidFill>
                  <a:srgbClr val="FFC000"/>
                </a:solidFill>
              </a:rPr>
              <a:t>Ray 1</a:t>
            </a:r>
            <a:r>
              <a:rPr lang="en-US" sz="2000">
                <a:solidFill>
                  <a:srgbClr val="FFC000"/>
                </a:solidFill>
                <a:sym typeface="Symbol" panose="05050102010706020507" pitchFamily="18" charset="2"/>
              </a:rPr>
              <a:t></a:t>
            </a:r>
            <a:r>
              <a:rPr lang="en-US" sz="2000">
                <a:solidFill>
                  <a:schemeClr val="tx1"/>
                </a:solidFill>
              </a:rPr>
              <a:t> </a:t>
            </a:r>
            <a:r>
              <a:rPr lang="en-US" sz="2000" i="1">
                <a:solidFill>
                  <a:schemeClr val="tx1"/>
                </a:solidFill>
              </a:rPr>
              <a:t>wrt</a:t>
            </a:r>
            <a:r>
              <a:rPr lang="en-US" sz="2000">
                <a:solidFill>
                  <a:schemeClr val="tx1"/>
                </a:solidFill>
              </a:rPr>
              <a:t>  </a:t>
            </a:r>
            <a:r>
              <a:rPr lang="en-US" sz="2000">
                <a:solidFill>
                  <a:srgbClr val="FFC000"/>
                </a:solidFill>
              </a:rPr>
              <a:t>Ray 0</a:t>
            </a:r>
            <a:r>
              <a:rPr lang="en-US" sz="2000">
                <a:solidFill>
                  <a:srgbClr val="FFC000"/>
                </a:solidFill>
                <a:sym typeface="Symbol" panose="05050102010706020507" pitchFamily="18" charset="2"/>
              </a:rPr>
              <a:t></a:t>
            </a:r>
            <a:r>
              <a:rPr lang="en-US" sz="2000">
                <a:solidFill>
                  <a:srgbClr val="FFC000"/>
                </a:solidFill>
              </a:rPr>
              <a:t> </a:t>
            </a:r>
            <a:r>
              <a:rPr lang="en-US" sz="2000">
                <a:solidFill>
                  <a:schemeClr val="tx1"/>
                </a:solidFill>
              </a:rPr>
              <a:t>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 </a:t>
            </a:r>
            <a:r>
              <a:rPr lang="en-US" sz="2400">
                <a:solidFill>
                  <a:srgbClr val="FFC000"/>
                </a:solidFill>
                <a:sym typeface="Symbol" panose="05050102010706020507" pitchFamily="18" charset="2"/>
              </a:rPr>
              <a:t></a:t>
            </a:r>
            <a:r>
              <a:rPr lang="en-US" sz="240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en-US" sz="2400">
                <a:solidFill>
                  <a:schemeClr val="tx1"/>
                </a:solidFill>
              </a:rPr>
              <a:t>=  </a:t>
            </a:r>
            <a:r>
              <a:rPr lang="en-US" sz="24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>
                <a:solidFill>
                  <a:srgbClr val="FF0000"/>
                </a:solidFill>
              </a:rPr>
              <a:t> sin(</a:t>
            </a:r>
            <a:r>
              <a:rPr lang="fr-FR" sz="2400" b="1" i="1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fr-FR" sz="24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fr-FR" sz="2400" b="1">
                <a:solidFill>
                  <a:srgbClr val="FF0000"/>
                </a:solidFill>
                <a:sym typeface="Symbol" panose="05050102010706020507" pitchFamily="18" charset="2"/>
              </a:rPr>
              <a:t>) </a:t>
            </a:r>
            <a:r>
              <a:rPr lang="fr-FR" sz="2400" b="1">
                <a:solidFill>
                  <a:schemeClr val="tx1"/>
                </a:solidFill>
                <a:sym typeface="Symbol" panose="05050102010706020507" pitchFamily="18" charset="2"/>
              </a:rPr>
              <a:t>+</a:t>
            </a:r>
            <a:r>
              <a:rPr lang="fr-FR" sz="2400" b="1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2400" i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>
                <a:solidFill>
                  <a:srgbClr val="00B0F0"/>
                </a:solidFill>
              </a:rPr>
              <a:t> sin(</a:t>
            </a:r>
            <a:r>
              <a:rPr lang="fr-FR" sz="2400" b="1" i="1">
                <a:solidFill>
                  <a:srgbClr val="00B0F0"/>
                </a:solidFill>
                <a:sym typeface="Symbol" panose="05050102010706020507" pitchFamily="18" charset="2"/>
              </a:rPr>
              <a:t></a:t>
            </a:r>
            <a:r>
              <a:rPr lang="fr-FR" sz="2400" b="1" i="1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fr-FR" sz="2400" b="1">
                <a:solidFill>
                  <a:srgbClr val="00B0F0"/>
                </a:solidFill>
                <a:sym typeface="Symbol" panose="05050102010706020507" pitchFamily="18" charset="2"/>
              </a:rPr>
              <a:t>) </a:t>
            </a:r>
            <a:endParaRPr lang="fr-FR" sz="2400" b="1" baseline="-2500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9174" name="ZoneTexte 5"/>
          <p:cNvSpPr txBox="1">
            <a:spLocks noChangeArrowheads="1"/>
          </p:cNvSpPr>
          <p:nvPr/>
        </p:nvSpPr>
        <p:spPr bwMode="auto">
          <a:xfrm>
            <a:off x="5629275" y="2533650"/>
            <a:ext cx="3778250" cy="144621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Condition for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constructive interferences: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4000">
                <a:solidFill>
                  <a:schemeClr val="tx1"/>
                </a:solidFill>
                <a:sym typeface="Symbol" panose="05050102010706020507" pitchFamily="18" charset="2"/>
              </a:rPr>
              <a:t></a:t>
            </a:r>
            <a:r>
              <a:rPr lang="en-US" sz="400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sz="4000">
                <a:solidFill>
                  <a:schemeClr val="tx1"/>
                </a:solidFill>
              </a:rPr>
              <a:t>=</a:t>
            </a:r>
            <a:r>
              <a:rPr lang="en-US" sz="4000">
                <a:solidFill>
                  <a:srgbClr val="FF0000"/>
                </a:solidFill>
              </a:rPr>
              <a:t> </a:t>
            </a:r>
            <a:r>
              <a:rPr lang="en-US" sz="40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000">
                <a:solidFill>
                  <a:srgbClr val="FF0000"/>
                </a:solidFill>
              </a:rPr>
              <a:t> </a:t>
            </a:r>
            <a:r>
              <a:rPr lang="en-US" sz="4000">
                <a:solidFill>
                  <a:schemeClr val="tx1"/>
                </a:solidFill>
              </a:rPr>
              <a:t>.</a:t>
            </a:r>
            <a:r>
              <a:rPr lang="en-US" sz="4000">
                <a:solidFill>
                  <a:srgbClr val="FF0000"/>
                </a:solidFill>
              </a:rPr>
              <a:t> </a:t>
            </a:r>
            <a:r>
              <a:rPr lang="en-US" sz="4000">
                <a:solidFill>
                  <a:schemeClr val="tx1"/>
                </a:solidFill>
                <a:sym typeface="Symbol" panose="05050102010706020507" pitchFamily="18" charset="2"/>
              </a:rPr>
              <a:t></a:t>
            </a:r>
            <a:endParaRPr lang="en-US" sz="4000">
              <a:solidFill>
                <a:schemeClr val="tx1"/>
              </a:solidFill>
            </a:endParaRPr>
          </a:p>
        </p:txBody>
      </p:sp>
      <p:cxnSp>
        <p:nvCxnSpPr>
          <p:cNvPr id="49175" name="Connecteur droit avec flèche 9"/>
          <p:cNvCxnSpPr>
            <a:cxnSpLocks noChangeShapeType="1"/>
          </p:cNvCxnSpPr>
          <p:nvPr/>
        </p:nvCxnSpPr>
        <p:spPr bwMode="auto">
          <a:xfrm flipV="1">
            <a:off x="7518400" y="3833813"/>
            <a:ext cx="0" cy="5984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9176" name="ZoneTexte 10"/>
          <p:cNvSpPr txBox="1">
            <a:spLocks noChangeArrowheads="1"/>
          </p:cNvSpPr>
          <p:nvPr/>
        </p:nvSpPr>
        <p:spPr bwMode="auto">
          <a:xfrm>
            <a:off x="5992813" y="4432300"/>
            <a:ext cx="3051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integer; called the “order”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65100"/>
            <a:ext cx="7985125" cy="1143000"/>
          </a:xfrm>
        </p:spPr>
        <p:txBody>
          <a:bodyPr/>
          <a:lstStyle/>
          <a:p>
            <a:pPr eaLnBrk="1" hangingPunct="1"/>
            <a:r>
              <a:rPr lang="en-US" smtClean="0"/>
              <a:t>Diffraction by “n” elements</a:t>
            </a:r>
          </a:p>
        </p:txBody>
      </p:sp>
      <p:sp>
        <p:nvSpPr>
          <p:cNvPr id="51203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93E7E97-E64A-47DF-A96C-70087E4530FF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51204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5120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31125" y="6324600"/>
            <a:ext cx="206375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62988F-761F-40D1-9CA0-8852804941AC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70" name="Arc 169"/>
          <p:cNvSpPr>
            <a:spLocks noChangeAspect="1"/>
          </p:cNvSpPr>
          <p:nvPr/>
        </p:nvSpPr>
        <p:spPr bwMode="auto">
          <a:xfrm>
            <a:off x="-471488" y="2046288"/>
            <a:ext cx="5003801" cy="5003800"/>
          </a:xfrm>
          <a:prstGeom prst="arc">
            <a:avLst>
              <a:gd name="adj1" fmla="val 20093260"/>
              <a:gd name="adj2" fmla="val 392691"/>
            </a:avLst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lg" len="lg"/>
            <a:tailEnd type="stealth" w="lg" len="lg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51207" name="Groupe 18"/>
          <p:cNvGrpSpPr>
            <a:grpSpLocks/>
          </p:cNvGrpSpPr>
          <p:nvPr/>
        </p:nvGrpSpPr>
        <p:grpSpPr bwMode="auto">
          <a:xfrm rot="3840000">
            <a:off x="1098550" y="2168525"/>
            <a:ext cx="3783013" cy="3878263"/>
            <a:chOff x="1252769" y="2151812"/>
            <a:chExt cx="3103283" cy="3180592"/>
          </a:xfrm>
        </p:grpSpPr>
        <p:grpSp>
          <p:nvGrpSpPr>
            <p:cNvPr id="51232" name="Groupe 8"/>
            <p:cNvGrpSpPr>
              <a:grpSpLocks/>
            </p:cNvGrpSpPr>
            <p:nvPr/>
          </p:nvGrpSpPr>
          <p:grpSpPr bwMode="auto">
            <a:xfrm>
              <a:off x="1252769" y="2151812"/>
              <a:ext cx="3103283" cy="3180592"/>
              <a:chOff x="-1539114" y="1909119"/>
              <a:chExt cx="3103283" cy="3180592"/>
            </a:xfrm>
          </p:grpSpPr>
          <p:sp>
            <p:nvSpPr>
              <p:cNvPr id="2" name="Rectangle 1"/>
              <p:cNvSpPr/>
              <p:nvPr/>
            </p:nvSpPr>
            <p:spPr bwMode="auto">
              <a:xfrm>
                <a:off x="-1540782" y="4402867"/>
                <a:ext cx="3103282" cy="688715"/>
              </a:xfrm>
              <a:prstGeom prst="rect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  <a:extLst/>
            </p:spPr>
            <p:txBody>
              <a:bodyPr wrap="none" lIns="45720" rIns="45720" anchor="ctr" anchorCtr="1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lang="fr-FR"/>
              </a:p>
            </p:txBody>
          </p:sp>
          <p:cxnSp>
            <p:nvCxnSpPr>
              <p:cNvPr id="51247" name="Connecteur droit 4"/>
              <p:cNvCxnSpPr>
                <a:cxnSpLocks noChangeShapeType="1"/>
              </p:cNvCxnSpPr>
              <p:nvPr/>
            </p:nvCxnSpPr>
            <p:spPr bwMode="auto">
              <a:xfrm flipV="1">
                <a:off x="12527" y="1909119"/>
                <a:ext cx="0" cy="2491409"/>
              </a:xfrm>
              <a:prstGeom prst="line">
                <a:avLst/>
              </a:prstGeom>
              <a:noFill/>
              <a:ln w="12700" algn="ctr">
                <a:solidFill>
                  <a:srgbClr val="00B0F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51248" name="Groupe 3"/>
              <p:cNvGrpSpPr>
                <a:grpSpLocks/>
              </p:cNvGrpSpPr>
              <p:nvPr/>
            </p:nvGrpSpPr>
            <p:grpSpPr bwMode="auto">
              <a:xfrm>
                <a:off x="-1274187" y="4327582"/>
                <a:ext cx="2573431" cy="207607"/>
                <a:chOff x="-1375804" y="4327582"/>
                <a:chExt cx="2573431" cy="207607"/>
              </a:xfrm>
            </p:grpSpPr>
            <p:sp>
              <p:nvSpPr>
                <p:cNvPr id="51249" name="Rectangle 6"/>
                <p:cNvSpPr>
                  <a:spLocks noChangeArrowheads="1"/>
                </p:cNvSpPr>
                <p:nvPr/>
              </p:nvSpPr>
              <p:spPr bwMode="auto">
                <a:xfrm>
                  <a:off x="-1375804" y="4327582"/>
                  <a:ext cx="327276" cy="207607"/>
                </a:xfrm>
                <a:prstGeom prst="rect">
                  <a:avLst/>
                </a:prstGeom>
                <a:pattFill prst="wdUpDiag">
                  <a:fgClr>
                    <a:schemeClr val="accent1"/>
                  </a:fgClr>
                  <a:bgClr>
                    <a:schemeClr val="tx1"/>
                  </a:bgClr>
                </a:pattFill>
                <a:ln w="12700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lIns="45720" rIns="4572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rgbClr val="FF9933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Char char="u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«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None/>
                  </a:pPr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250" name="Rectangle 54"/>
                <p:cNvSpPr>
                  <a:spLocks noChangeArrowheads="1"/>
                </p:cNvSpPr>
                <p:nvPr/>
              </p:nvSpPr>
              <p:spPr bwMode="auto">
                <a:xfrm>
                  <a:off x="-814265" y="4327582"/>
                  <a:ext cx="327276" cy="207607"/>
                </a:xfrm>
                <a:prstGeom prst="rect">
                  <a:avLst/>
                </a:prstGeom>
                <a:pattFill prst="wdUpDiag">
                  <a:fgClr>
                    <a:schemeClr val="accent1"/>
                  </a:fgClr>
                  <a:bgClr>
                    <a:schemeClr val="tx1"/>
                  </a:bgClr>
                </a:pattFill>
                <a:ln w="12700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lIns="45720" rIns="4572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rgbClr val="FF9933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Char char="u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«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None/>
                  </a:pPr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251" name="Rectangle 61"/>
                <p:cNvSpPr>
                  <a:spLocks noChangeArrowheads="1"/>
                </p:cNvSpPr>
                <p:nvPr/>
              </p:nvSpPr>
              <p:spPr bwMode="auto">
                <a:xfrm>
                  <a:off x="-252726" y="4327582"/>
                  <a:ext cx="327276" cy="207607"/>
                </a:xfrm>
                <a:prstGeom prst="rect">
                  <a:avLst/>
                </a:prstGeom>
                <a:pattFill prst="wdUpDiag">
                  <a:fgClr>
                    <a:schemeClr val="accent1"/>
                  </a:fgClr>
                  <a:bgClr>
                    <a:schemeClr val="tx1"/>
                  </a:bgClr>
                </a:pattFill>
                <a:ln w="12700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lIns="45720" rIns="4572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rgbClr val="FF9933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Char char="u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«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None/>
                  </a:pPr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252" name="Rectangle 77"/>
                <p:cNvSpPr>
                  <a:spLocks noChangeArrowheads="1"/>
                </p:cNvSpPr>
                <p:nvPr/>
              </p:nvSpPr>
              <p:spPr bwMode="auto">
                <a:xfrm>
                  <a:off x="308813" y="4327582"/>
                  <a:ext cx="327276" cy="207607"/>
                </a:xfrm>
                <a:prstGeom prst="rect">
                  <a:avLst/>
                </a:prstGeom>
                <a:pattFill prst="wdUpDiag">
                  <a:fgClr>
                    <a:schemeClr val="accent1"/>
                  </a:fgClr>
                  <a:bgClr>
                    <a:schemeClr val="tx1"/>
                  </a:bgClr>
                </a:pattFill>
                <a:ln w="12700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lIns="45720" rIns="4572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rgbClr val="FF9933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Char char="u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«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None/>
                  </a:pPr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253" name="Rectangle 78"/>
                <p:cNvSpPr>
                  <a:spLocks noChangeArrowheads="1"/>
                </p:cNvSpPr>
                <p:nvPr/>
              </p:nvSpPr>
              <p:spPr bwMode="auto">
                <a:xfrm>
                  <a:off x="870351" y="4327582"/>
                  <a:ext cx="327276" cy="207607"/>
                </a:xfrm>
                <a:prstGeom prst="rect">
                  <a:avLst/>
                </a:prstGeom>
                <a:pattFill prst="wdUpDiag">
                  <a:fgClr>
                    <a:schemeClr val="accent1"/>
                  </a:fgClr>
                  <a:bgClr>
                    <a:schemeClr val="tx1"/>
                  </a:bgClr>
                </a:pattFill>
                <a:ln w="12700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lIns="45720" rIns="4572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rgbClr val="FF9933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Char char="u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«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None/>
                  </a:pPr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</p:grpSp>
        </p:grpSp>
        <p:cxnSp>
          <p:nvCxnSpPr>
            <p:cNvPr id="51233" name="Connecteur droit 12"/>
            <p:cNvCxnSpPr>
              <a:cxnSpLocks noChangeShapeType="1"/>
            </p:cNvCxnSpPr>
            <p:nvPr/>
          </p:nvCxnSpPr>
          <p:spPr bwMode="auto">
            <a:xfrm>
              <a:off x="2804412" y="4777882"/>
              <a:ext cx="0" cy="340528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1234" name="Connecteur droit 140"/>
            <p:cNvCxnSpPr>
              <a:cxnSpLocks noChangeShapeType="1"/>
            </p:cNvCxnSpPr>
            <p:nvPr/>
          </p:nvCxnSpPr>
          <p:spPr bwMode="auto">
            <a:xfrm>
              <a:off x="3365951" y="4777882"/>
              <a:ext cx="0" cy="340528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1235" name="Connecteur droit 141"/>
            <p:cNvCxnSpPr>
              <a:cxnSpLocks noChangeShapeType="1"/>
            </p:cNvCxnSpPr>
            <p:nvPr/>
          </p:nvCxnSpPr>
          <p:spPr bwMode="auto">
            <a:xfrm>
              <a:off x="3927489" y="4777882"/>
              <a:ext cx="0" cy="340528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1236" name="Connecteur droit 142"/>
            <p:cNvCxnSpPr>
              <a:cxnSpLocks noChangeShapeType="1"/>
            </p:cNvCxnSpPr>
            <p:nvPr/>
          </p:nvCxnSpPr>
          <p:spPr bwMode="auto">
            <a:xfrm>
              <a:off x="2242873" y="4777882"/>
              <a:ext cx="0" cy="340528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1237" name="Connecteur droit 143"/>
            <p:cNvCxnSpPr>
              <a:cxnSpLocks noChangeShapeType="1"/>
            </p:cNvCxnSpPr>
            <p:nvPr/>
          </p:nvCxnSpPr>
          <p:spPr bwMode="auto">
            <a:xfrm>
              <a:off x="1681334" y="4777882"/>
              <a:ext cx="0" cy="340528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1238" name="Connecteur droit avec flèche 14"/>
            <p:cNvCxnSpPr>
              <a:cxnSpLocks noChangeShapeType="1"/>
            </p:cNvCxnSpPr>
            <p:nvPr/>
          </p:nvCxnSpPr>
          <p:spPr bwMode="auto">
            <a:xfrm>
              <a:off x="2804410" y="4991576"/>
              <a:ext cx="561541" cy="0"/>
            </a:xfrm>
            <a:prstGeom prst="straightConnector1">
              <a:avLst/>
            </a:prstGeom>
            <a:noFill/>
            <a:ln w="12700" algn="ctr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51239" name="ZoneTexte 16"/>
            <p:cNvSpPr txBox="1">
              <a:spLocks noChangeArrowheads="1"/>
            </p:cNvSpPr>
            <p:nvPr/>
          </p:nvSpPr>
          <p:spPr bwMode="auto">
            <a:xfrm>
              <a:off x="2928728" y="4891245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cxnSp>
          <p:nvCxnSpPr>
            <p:cNvPr id="51240" name="Connecteur droit avec flèche 144"/>
            <p:cNvCxnSpPr>
              <a:cxnSpLocks noChangeShapeType="1"/>
            </p:cNvCxnSpPr>
            <p:nvPr/>
          </p:nvCxnSpPr>
          <p:spPr bwMode="auto">
            <a:xfrm>
              <a:off x="3369492" y="4991576"/>
              <a:ext cx="561541" cy="0"/>
            </a:xfrm>
            <a:prstGeom prst="straightConnector1">
              <a:avLst/>
            </a:prstGeom>
            <a:noFill/>
            <a:ln w="12700" algn="ctr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51241" name="ZoneTexte 145"/>
            <p:cNvSpPr txBox="1">
              <a:spLocks noChangeArrowheads="1"/>
            </p:cNvSpPr>
            <p:nvPr/>
          </p:nvSpPr>
          <p:spPr bwMode="auto">
            <a:xfrm>
              <a:off x="3493810" y="4891245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cxnSp>
          <p:nvCxnSpPr>
            <p:cNvPr id="51242" name="Connecteur droit avec flèche 146"/>
            <p:cNvCxnSpPr>
              <a:cxnSpLocks noChangeShapeType="1"/>
            </p:cNvCxnSpPr>
            <p:nvPr/>
          </p:nvCxnSpPr>
          <p:spPr bwMode="auto">
            <a:xfrm>
              <a:off x="2244694" y="4991576"/>
              <a:ext cx="561541" cy="0"/>
            </a:xfrm>
            <a:prstGeom prst="straightConnector1">
              <a:avLst/>
            </a:prstGeom>
            <a:noFill/>
            <a:ln w="12700" algn="ctr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51243" name="ZoneTexte 147"/>
            <p:cNvSpPr txBox="1">
              <a:spLocks noChangeArrowheads="1"/>
            </p:cNvSpPr>
            <p:nvPr/>
          </p:nvSpPr>
          <p:spPr bwMode="auto">
            <a:xfrm>
              <a:off x="2369012" y="4891245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cxnSp>
          <p:nvCxnSpPr>
            <p:cNvPr id="51244" name="Connecteur droit avec flèche 148"/>
            <p:cNvCxnSpPr>
              <a:cxnSpLocks noChangeShapeType="1"/>
            </p:cNvCxnSpPr>
            <p:nvPr/>
          </p:nvCxnSpPr>
          <p:spPr bwMode="auto">
            <a:xfrm>
              <a:off x="1675232" y="4991576"/>
              <a:ext cx="561541" cy="0"/>
            </a:xfrm>
            <a:prstGeom prst="straightConnector1">
              <a:avLst/>
            </a:prstGeom>
            <a:noFill/>
            <a:ln w="12700" algn="ctr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51245" name="ZoneTexte 149"/>
            <p:cNvSpPr txBox="1">
              <a:spLocks noChangeArrowheads="1"/>
            </p:cNvSpPr>
            <p:nvPr/>
          </p:nvSpPr>
          <p:spPr bwMode="auto">
            <a:xfrm>
              <a:off x="1799550" y="4891245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51208" name="Groupe 154"/>
          <p:cNvGrpSpPr>
            <a:grpSpLocks/>
          </p:cNvGrpSpPr>
          <p:nvPr/>
        </p:nvGrpSpPr>
        <p:grpSpPr bwMode="auto">
          <a:xfrm rot="600000">
            <a:off x="2365375" y="5421313"/>
            <a:ext cx="3073400" cy="0"/>
            <a:chOff x="4779219" y="2837274"/>
            <a:chExt cx="2520000" cy="0"/>
          </a:xfrm>
        </p:grpSpPr>
        <p:cxnSp>
          <p:nvCxnSpPr>
            <p:cNvPr id="51230" name="Connecteur droit 155"/>
            <p:cNvCxnSpPr>
              <a:cxnSpLocks noChangeShapeType="1"/>
            </p:cNvCxnSpPr>
            <p:nvPr/>
          </p:nvCxnSpPr>
          <p:spPr bwMode="auto">
            <a:xfrm flipV="1">
              <a:off x="4779219" y="2837274"/>
              <a:ext cx="2520000" cy="0"/>
            </a:xfrm>
            <a:prstGeom prst="line">
              <a:avLst/>
            </a:prstGeom>
            <a:noFill/>
            <a:ln w="12700" algn="ctr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1231" name="Connecteur droit avec flèche 156"/>
            <p:cNvCxnSpPr>
              <a:cxnSpLocks noChangeShapeType="1"/>
            </p:cNvCxnSpPr>
            <p:nvPr/>
          </p:nvCxnSpPr>
          <p:spPr bwMode="auto">
            <a:xfrm flipH="1">
              <a:off x="6579219" y="2837274"/>
              <a:ext cx="720000" cy="0"/>
            </a:xfrm>
            <a:prstGeom prst="straightConnector1">
              <a:avLst/>
            </a:prstGeom>
            <a:noFill/>
            <a:ln w="12700" algn="ctr">
              <a:solidFill>
                <a:srgbClr val="FFC000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51209" name="ZoneTexte 167"/>
          <p:cNvSpPr txBox="1">
            <a:spLocks noChangeArrowheads="1"/>
          </p:cNvSpPr>
          <p:nvPr/>
        </p:nvSpPr>
        <p:spPr bwMode="auto">
          <a:xfrm>
            <a:off x="4422775" y="3711575"/>
            <a:ext cx="385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1" i="1">
                <a:solidFill>
                  <a:srgbClr val="00B0F0"/>
                </a:solidFill>
                <a:sym typeface="Symbol" panose="05050102010706020507" pitchFamily="18" charset="2"/>
              </a:rPr>
              <a:t></a:t>
            </a:r>
            <a:r>
              <a:rPr lang="fr-FR" sz="2000" b="1" i="1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endParaRPr lang="fr-FR" sz="2000" b="1" i="1" baseline="-2500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0" name="ZoneTexte 25"/>
          <p:cNvSpPr txBox="1">
            <a:spLocks noChangeArrowheads="1"/>
          </p:cNvSpPr>
          <p:nvPr/>
        </p:nvSpPr>
        <p:spPr bwMode="auto">
          <a:xfrm rot="600000">
            <a:off x="3311525" y="4467225"/>
            <a:ext cx="822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C000"/>
                </a:solidFill>
              </a:rPr>
              <a:t>Ray 0 ’</a:t>
            </a:r>
          </a:p>
        </p:txBody>
      </p:sp>
      <p:sp>
        <p:nvSpPr>
          <p:cNvPr id="51211" name="ZoneTexte 171"/>
          <p:cNvSpPr txBox="1">
            <a:spLocks noChangeArrowheads="1"/>
          </p:cNvSpPr>
          <p:nvPr/>
        </p:nvSpPr>
        <p:spPr bwMode="auto">
          <a:xfrm rot="600000">
            <a:off x="3341688" y="5106988"/>
            <a:ext cx="822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C000"/>
                </a:solidFill>
              </a:rPr>
              <a:t>Ray 1 ’</a:t>
            </a:r>
          </a:p>
        </p:txBody>
      </p:sp>
      <p:grpSp>
        <p:nvGrpSpPr>
          <p:cNvPr id="51212" name="Groupe 44"/>
          <p:cNvGrpSpPr>
            <a:grpSpLocks/>
          </p:cNvGrpSpPr>
          <p:nvPr/>
        </p:nvGrpSpPr>
        <p:grpSpPr bwMode="auto">
          <a:xfrm rot="480000">
            <a:off x="2085975" y="4740275"/>
            <a:ext cx="3073400" cy="0"/>
            <a:chOff x="4779219" y="2837274"/>
            <a:chExt cx="2520000" cy="0"/>
          </a:xfrm>
        </p:grpSpPr>
        <p:cxnSp>
          <p:nvCxnSpPr>
            <p:cNvPr id="51228" name="Connecteur droit 45"/>
            <p:cNvCxnSpPr>
              <a:cxnSpLocks noChangeShapeType="1"/>
            </p:cNvCxnSpPr>
            <p:nvPr/>
          </p:nvCxnSpPr>
          <p:spPr bwMode="auto">
            <a:xfrm flipV="1">
              <a:off x="4779219" y="2837274"/>
              <a:ext cx="2520000" cy="0"/>
            </a:xfrm>
            <a:prstGeom prst="line">
              <a:avLst/>
            </a:prstGeom>
            <a:noFill/>
            <a:ln w="12700" algn="ctr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1229" name="Connecteur droit avec flèche 46"/>
            <p:cNvCxnSpPr>
              <a:cxnSpLocks noChangeShapeType="1"/>
            </p:cNvCxnSpPr>
            <p:nvPr/>
          </p:nvCxnSpPr>
          <p:spPr bwMode="auto">
            <a:xfrm flipH="1">
              <a:off x="6579219" y="2837274"/>
              <a:ext cx="720000" cy="0"/>
            </a:xfrm>
            <a:prstGeom prst="straightConnector1">
              <a:avLst/>
            </a:prstGeom>
            <a:noFill/>
            <a:ln w="12700" algn="ctr">
              <a:solidFill>
                <a:srgbClr val="FFC000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44" name="Arc 43"/>
          <p:cNvSpPr>
            <a:spLocks noChangeAspect="1"/>
          </p:cNvSpPr>
          <p:nvPr/>
        </p:nvSpPr>
        <p:spPr bwMode="auto">
          <a:xfrm>
            <a:off x="-434975" y="2039938"/>
            <a:ext cx="5003800" cy="5002212"/>
          </a:xfrm>
          <a:prstGeom prst="arc">
            <a:avLst>
              <a:gd name="adj1" fmla="val 18027966"/>
              <a:gd name="adj2" fmla="val 20025442"/>
            </a:avLst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stealth" w="lg" len="lg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51214" name="Groupe 47"/>
          <p:cNvGrpSpPr>
            <a:grpSpLocks/>
          </p:cNvGrpSpPr>
          <p:nvPr/>
        </p:nvGrpSpPr>
        <p:grpSpPr bwMode="auto">
          <a:xfrm rot="-3600000">
            <a:off x="1317625" y="3225800"/>
            <a:ext cx="3073400" cy="0"/>
            <a:chOff x="4779219" y="2837274"/>
            <a:chExt cx="2520000" cy="0"/>
          </a:xfrm>
        </p:grpSpPr>
        <p:cxnSp>
          <p:nvCxnSpPr>
            <p:cNvPr id="51226" name="Connecteur droit 48"/>
            <p:cNvCxnSpPr>
              <a:cxnSpLocks noChangeShapeType="1"/>
            </p:cNvCxnSpPr>
            <p:nvPr/>
          </p:nvCxnSpPr>
          <p:spPr bwMode="auto">
            <a:xfrm flipV="1">
              <a:off x="4779219" y="2837274"/>
              <a:ext cx="2520000" cy="0"/>
            </a:xfrm>
            <a:prstGeom prst="line">
              <a:avLst/>
            </a:prstGeom>
            <a:noFill/>
            <a:ln w="12700" algn="ctr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1227" name="Connecteur droit avec flèche 49"/>
            <p:cNvCxnSpPr>
              <a:cxnSpLocks noChangeShapeType="1"/>
            </p:cNvCxnSpPr>
            <p:nvPr/>
          </p:nvCxnSpPr>
          <p:spPr bwMode="auto">
            <a:xfrm flipH="1">
              <a:off x="6579219" y="2837274"/>
              <a:ext cx="720000" cy="0"/>
            </a:xfrm>
            <a:prstGeom prst="straightConnector1">
              <a:avLst/>
            </a:prstGeom>
            <a:noFill/>
            <a:ln w="12700" algn="ctr">
              <a:solidFill>
                <a:srgbClr val="FFC000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51215" name="Groupe 50"/>
          <p:cNvGrpSpPr>
            <a:grpSpLocks/>
          </p:cNvGrpSpPr>
          <p:nvPr/>
        </p:nvGrpSpPr>
        <p:grpSpPr bwMode="auto">
          <a:xfrm rot="-3600000">
            <a:off x="1618457" y="3833019"/>
            <a:ext cx="3071812" cy="0"/>
            <a:chOff x="4779219" y="2837274"/>
            <a:chExt cx="2520000" cy="0"/>
          </a:xfrm>
        </p:grpSpPr>
        <p:cxnSp>
          <p:nvCxnSpPr>
            <p:cNvPr id="51224" name="Connecteur droit 51"/>
            <p:cNvCxnSpPr>
              <a:cxnSpLocks noChangeShapeType="1"/>
            </p:cNvCxnSpPr>
            <p:nvPr/>
          </p:nvCxnSpPr>
          <p:spPr bwMode="auto">
            <a:xfrm flipV="1">
              <a:off x="4779219" y="2837274"/>
              <a:ext cx="2520000" cy="0"/>
            </a:xfrm>
            <a:prstGeom prst="line">
              <a:avLst/>
            </a:prstGeom>
            <a:noFill/>
            <a:ln w="12700" algn="ctr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1225" name="Connecteur droit avec flèche 52"/>
            <p:cNvCxnSpPr>
              <a:cxnSpLocks noChangeShapeType="1"/>
            </p:cNvCxnSpPr>
            <p:nvPr/>
          </p:nvCxnSpPr>
          <p:spPr bwMode="auto">
            <a:xfrm flipH="1">
              <a:off x="6579219" y="2837274"/>
              <a:ext cx="720000" cy="0"/>
            </a:xfrm>
            <a:prstGeom prst="straightConnector1">
              <a:avLst/>
            </a:prstGeom>
            <a:noFill/>
            <a:ln w="12700" algn="ctr">
              <a:solidFill>
                <a:srgbClr val="FFC000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51216" name="ZoneTexte 53"/>
          <p:cNvSpPr txBox="1">
            <a:spLocks noChangeArrowheads="1"/>
          </p:cNvSpPr>
          <p:nvPr/>
        </p:nvSpPr>
        <p:spPr bwMode="auto">
          <a:xfrm>
            <a:off x="4086225" y="2641600"/>
            <a:ext cx="44608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1" i="1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fr-FR" sz="20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endParaRPr lang="fr-FR" sz="2000" b="1" i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17" name="ZoneTexte 55"/>
          <p:cNvSpPr txBox="1">
            <a:spLocks noChangeArrowheads="1"/>
          </p:cNvSpPr>
          <p:nvPr/>
        </p:nvSpPr>
        <p:spPr bwMode="auto">
          <a:xfrm rot="-3600000">
            <a:off x="2248694" y="2870994"/>
            <a:ext cx="8778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C000"/>
                </a:solidFill>
              </a:rPr>
              <a:t>Ray 0</a:t>
            </a:r>
          </a:p>
        </p:txBody>
      </p:sp>
      <p:sp>
        <p:nvSpPr>
          <p:cNvPr id="51218" name="ZoneTexte 56"/>
          <p:cNvSpPr txBox="1">
            <a:spLocks noChangeArrowheads="1"/>
          </p:cNvSpPr>
          <p:nvPr/>
        </p:nvSpPr>
        <p:spPr bwMode="auto">
          <a:xfrm rot="-3600000">
            <a:off x="2593181" y="3453607"/>
            <a:ext cx="87788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C000"/>
                </a:solidFill>
              </a:rPr>
              <a:t>Ray 1</a:t>
            </a:r>
          </a:p>
        </p:txBody>
      </p:sp>
      <p:sp>
        <p:nvSpPr>
          <p:cNvPr id="51219" name="ZoneTexte 2"/>
          <p:cNvSpPr txBox="1">
            <a:spLocks noChangeArrowheads="1"/>
          </p:cNvSpPr>
          <p:nvPr/>
        </p:nvSpPr>
        <p:spPr bwMode="auto">
          <a:xfrm>
            <a:off x="6369050" y="1460500"/>
            <a:ext cx="2082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>
                <a:solidFill>
                  <a:schemeClr val="tx1"/>
                </a:solidFill>
              </a:rPr>
              <a:t>Order </a:t>
            </a:r>
            <a:r>
              <a:rPr lang="fr-FR" sz="32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fr-FR" sz="3200">
                <a:solidFill>
                  <a:srgbClr val="FFFF00"/>
                </a:solidFill>
              </a:rPr>
              <a:t> = 0</a:t>
            </a:r>
            <a:endParaRPr lang="fr-FR" sz="3200" b="1" baseline="-250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318125" y="2128838"/>
            <a:ext cx="4184650" cy="1446212"/>
          </a:xfrm>
          <a:prstGeom prst="rect">
            <a:avLst/>
          </a:prstGeom>
          <a:noFill/>
          <a:ln>
            <a:solidFill>
              <a:schemeClr val="hlink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/>
              <a:t>Condition for </a:t>
            </a:r>
          </a:p>
          <a:p>
            <a:pPr algn="ctr">
              <a:defRPr/>
            </a:pPr>
            <a:r>
              <a:rPr lang="en-US" sz="2400" dirty="0"/>
              <a:t>constructive interferences:</a:t>
            </a:r>
          </a:p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sym typeface="Symbol" panose="05050102010706020507" pitchFamily="18" charset="2"/>
              </a:rPr>
              <a:t> </a:t>
            </a:r>
            <a:r>
              <a:rPr lang="en-US" sz="4000" dirty="0">
                <a:solidFill>
                  <a:srgbClr val="FF0000"/>
                </a:solidFill>
              </a:rPr>
              <a:t>= 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 </a:t>
            </a:r>
            <a:r>
              <a:rPr lang="en-US" sz="4000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whatever </a:t>
            </a:r>
            <a:r>
              <a:rPr lang="en-US" sz="4000" i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sz="4000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US" sz="40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1221" name="ZoneTexte 7"/>
          <p:cNvSpPr txBox="1">
            <a:spLocks noChangeArrowheads="1"/>
          </p:cNvSpPr>
          <p:nvPr/>
        </p:nvSpPr>
        <p:spPr bwMode="auto">
          <a:xfrm>
            <a:off x="5842000" y="4152900"/>
            <a:ext cx="3136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FF0000"/>
                </a:solidFill>
              </a:rPr>
              <a:t>sin(</a:t>
            </a:r>
            <a:r>
              <a:rPr lang="fr-FR" b="1" i="1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fr-FR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fr-FR" b="1">
                <a:solidFill>
                  <a:srgbClr val="FF0000"/>
                </a:solidFill>
                <a:sym typeface="Symbol" panose="05050102010706020507" pitchFamily="18" charset="2"/>
              </a:rPr>
              <a:t>) </a:t>
            </a:r>
            <a:r>
              <a:rPr lang="fr-FR" b="1">
                <a:solidFill>
                  <a:schemeClr val="tx1"/>
                </a:solidFill>
                <a:sym typeface="Symbol" panose="05050102010706020507" pitchFamily="18" charset="2"/>
              </a:rPr>
              <a:t>+</a:t>
            </a:r>
            <a:r>
              <a:rPr lang="fr-FR" b="1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>
                <a:solidFill>
                  <a:srgbClr val="00B0F0"/>
                </a:solidFill>
              </a:rPr>
              <a:t>sin(</a:t>
            </a:r>
            <a:r>
              <a:rPr lang="fr-FR" b="1" i="1">
                <a:solidFill>
                  <a:srgbClr val="00B0F0"/>
                </a:solidFill>
                <a:sym typeface="Symbol" panose="05050102010706020507" pitchFamily="18" charset="2"/>
              </a:rPr>
              <a:t></a:t>
            </a:r>
            <a:r>
              <a:rPr lang="fr-FR" b="1" i="1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fr-FR" b="1">
                <a:solidFill>
                  <a:srgbClr val="00B0F0"/>
                </a:solidFill>
                <a:sym typeface="Symbol" panose="05050102010706020507" pitchFamily="18" charset="2"/>
              </a:rPr>
              <a:t>) </a:t>
            </a:r>
            <a:r>
              <a:rPr lang="fr-FR" b="1">
                <a:solidFill>
                  <a:schemeClr val="tx1"/>
                </a:solidFill>
                <a:sym typeface="Symbol" panose="05050102010706020507" pitchFamily="18" charset="2"/>
              </a:rPr>
              <a:t>= 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1222" name="Flèche vers le bas 11"/>
          <p:cNvSpPr>
            <a:spLocks noChangeArrowheads="1"/>
          </p:cNvSpPr>
          <p:nvPr/>
        </p:nvSpPr>
        <p:spPr bwMode="auto">
          <a:xfrm>
            <a:off x="7297738" y="3725863"/>
            <a:ext cx="225425" cy="466725"/>
          </a:xfrm>
          <a:prstGeom prst="downArrow">
            <a:avLst>
              <a:gd name="adj1" fmla="val 50000"/>
              <a:gd name="adj2" fmla="val 49939"/>
            </a:avLst>
          </a:prstGeom>
          <a:solidFill>
            <a:srgbClr val="FFFF00"/>
          </a:solidFill>
          <a:ln w="12700" algn="ctr">
            <a:solidFill>
              <a:schemeClr val="hlink"/>
            </a:solidFill>
            <a:round/>
            <a:headEnd type="triangle" w="med" len="med"/>
            <a:tailEnd/>
          </a:ln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51223" name="ZoneTexte 13"/>
          <p:cNvSpPr txBox="1">
            <a:spLocks noChangeArrowheads="1"/>
          </p:cNvSpPr>
          <p:nvPr/>
        </p:nvSpPr>
        <p:spPr bwMode="auto">
          <a:xfrm>
            <a:off x="4857750" y="4752975"/>
            <a:ext cx="50673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Snell’s law 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direction of reflection on the grating’s plane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according to </a:t>
            </a:r>
            <a:r>
              <a:rPr lang="en-US" sz="2000">
                <a:solidFill>
                  <a:srgbClr val="FFFF00"/>
                </a:solidFill>
              </a:rPr>
              <a:t>geometric optics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solidFill>
                  <a:srgbClr val="92D050"/>
                </a:solidFill>
              </a:rPr>
              <a:t>NON DISPERSIVE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LHIRES-III</a:t>
            </a:r>
          </a:p>
        </p:txBody>
      </p:sp>
      <p:sp>
        <p:nvSpPr>
          <p:cNvPr id="17411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3671A5-AB9E-4FB4-A07B-7D85E8D109D8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7412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174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E8CFE5F-7B6F-452A-81F4-AAE04C0B79BD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7414" name="ZoneTexte 6"/>
          <p:cNvSpPr txBox="1">
            <a:spLocks noChangeArrowheads="1"/>
          </p:cNvSpPr>
          <p:nvPr/>
        </p:nvSpPr>
        <p:spPr bwMode="auto">
          <a:xfrm>
            <a:off x="4156385" y="5905500"/>
            <a:ext cx="5680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>
                <a:solidFill>
                  <a:srgbClr val="FF0000"/>
                </a:solidFill>
              </a:rPr>
              <a:t>LHIRES</a:t>
            </a:r>
            <a:r>
              <a:rPr lang="en-US" sz="2000" dirty="0">
                <a:solidFill>
                  <a:schemeClr val="tx1"/>
                </a:solidFill>
              </a:rPr>
              <a:t> = </a:t>
            </a:r>
            <a:r>
              <a:rPr lang="en-US" sz="2000" dirty="0" err="1">
                <a:solidFill>
                  <a:srgbClr val="FF0000"/>
                </a:solidFill>
              </a:rPr>
              <a:t>L</a:t>
            </a:r>
            <a:r>
              <a:rPr lang="en-US" sz="2000" dirty="0" err="1">
                <a:solidFill>
                  <a:schemeClr val="tx1"/>
                </a:solidFill>
              </a:rPr>
              <a:t>ittrow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H</a:t>
            </a:r>
            <a:r>
              <a:rPr lang="en-US" sz="2000" dirty="0">
                <a:solidFill>
                  <a:schemeClr val="tx1"/>
                </a:solidFill>
              </a:rPr>
              <a:t>igh </a:t>
            </a:r>
            <a:r>
              <a:rPr lang="en-US" sz="2000" dirty="0" err="1">
                <a:solidFill>
                  <a:srgbClr val="FF0000"/>
                </a:solidFill>
              </a:rPr>
              <a:t>RES</a:t>
            </a:r>
            <a:r>
              <a:rPr lang="en-US" sz="2000" dirty="0" err="1">
                <a:solidFill>
                  <a:schemeClr val="tx1"/>
                </a:solidFill>
              </a:rPr>
              <a:t>olution</a:t>
            </a:r>
            <a:r>
              <a:rPr lang="en-US" sz="2000" dirty="0">
                <a:solidFill>
                  <a:schemeClr val="tx1"/>
                </a:solidFill>
              </a:rPr>
              <a:t> spectrograph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7415" name="Imag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2928" y="1455738"/>
            <a:ext cx="5950994" cy="445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ZoneTexte 1"/>
          <p:cNvSpPr txBox="1">
            <a:spLocks noChangeArrowheads="1"/>
          </p:cNvSpPr>
          <p:nvPr/>
        </p:nvSpPr>
        <p:spPr bwMode="auto">
          <a:xfrm>
            <a:off x="590473" y="1571858"/>
            <a:ext cx="288893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chemeClr val="tx1"/>
                </a:solidFill>
              </a:rPr>
              <a:t>The spectrograph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chemeClr val="tx1"/>
                </a:solidFill>
              </a:rPr>
              <a:t>used at </a:t>
            </a:r>
            <a:r>
              <a:rPr lang="en-US" sz="2400" dirty="0" smtClean="0">
                <a:solidFill>
                  <a:schemeClr val="tx1"/>
                </a:solidFill>
              </a:rPr>
              <a:t>C2PU: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The </a:t>
            </a:r>
            <a:r>
              <a:rPr lang="en-US" sz="2400" b="1" i="1" dirty="0" smtClean="0">
                <a:solidFill>
                  <a:srgbClr val="FFFF00"/>
                </a:solidFill>
              </a:rPr>
              <a:t>LHIRES-III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Manufacturer: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i="1" dirty="0" err="1" smtClean="0">
                <a:solidFill>
                  <a:srgbClr val="FFFF00"/>
                </a:solidFill>
              </a:rPr>
              <a:t>Sheliak</a:t>
            </a:r>
            <a:r>
              <a:rPr lang="en-US" sz="2400" i="1" dirty="0" smtClean="0">
                <a:solidFill>
                  <a:srgbClr val="FFFF00"/>
                </a:solidFill>
              </a:rPr>
              <a:t> Instruments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FFFF00"/>
                </a:solidFill>
                <a:hlinkClick r:id="rId5"/>
              </a:rPr>
              <a:t>http</a:t>
            </a:r>
            <a:r>
              <a:rPr lang="en-US" sz="1800" dirty="0">
                <a:solidFill>
                  <a:srgbClr val="FFFF00"/>
                </a:solidFill>
                <a:hlinkClick r:id="rId5"/>
              </a:rPr>
              <a:t>://www.shelyak.com/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65100"/>
            <a:ext cx="7985125" cy="1143000"/>
          </a:xfrm>
        </p:spPr>
        <p:txBody>
          <a:bodyPr/>
          <a:lstStyle/>
          <a:p>
            <a:pPr eaLnBrk="1" hangingPunct="1"/>
            <a:r>
              <a:rPr lang="en-US" smtClean="0"/>
              <a:t>Diffraction by “n” elements</a:t>
            </a:r>
          </a:p>
        </p:txBody>
      </p:sp>
      <p:sp>
        <p:nvSpPr>
          <p:cNvPr id="53251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E6E0BB0-0CD6-4B38-BC92-5E5DD0D6F111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53252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5325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31125" y="6324600"/>
            <a:ext cx="206375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CD33C54-5EF4-4042-927E-853E8B78CCD9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70" name="Arc 169"/>
          <p:cNvSpPr>
            <a:spLocks noChangeAspect="1"/>
          </p:cNvSpPr>
          <p:nvPr/>
        </p:nvSpPr>
        <p:spPr bwMode="auto">
          <a:xfrm>
            <a:off x="-471488" y="2046288"/>
            <a:ext cx="5003801" cy="5003800"/>
          </a:xfrm>
          <a:prstGeom prst="arc">
            <a:avLst>
              <a:gd name="adj1" fmla="val 20093260"/>
              <a:gd name="adj2" fmla="val 392691"/>
            </a:avLst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lg" len="lg"/>
            <a:tailEnd type="stealth" w="lg" len="lg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53255" name="Groupe 18"/>
          <p:cNvGrpSpPr>
            <a:grpSpLocks/>
          </p:cNvGrpSpPr>
          <p:nvPr/>
        </p:nvGrpSpPr>
        <p:grpSpPr bwMode="auto">
          <a:xfrm rot="3840000">
            <a:off x="1098550" y="2168525"/>
            <a:ext cx="3783013" cy="3878263"/>
            <a:chOff x="1252769" y="2151812"/>
            <a:chExt cx="3103283" cy="3180592"/>
          </a:xfrm>
        </p:grpSpPr>
        <p:grpSp>
          <p:nvGrpSpPr>
            <p:cNvPr id="53280" name="Groupe 8"/>
            <p:cNvGrpSpPr>
              <a:grpSpLocks/>
            </p:cNvGrpSpPr>
            <p:nvPr/>
          </p:nvGrpSpPr>
          <p:grpSpPr bwMode="auto">
            <a:xfrm>
              <a:off x="1252769" y="2151812"/>
              <a:ext cx="3103283" cy="3180592"/>
              <a:chOff x="-1539114" y="1909119"/>
              <a:chExt cx="3103283" cy="3180592"/>
            </a:xfrm>
          </p:grpSpPr>
          <p:sp>
            <p:nvSpPr>
              <p:cNvPr id="2" name="Rectangle 1"/>
              <p:cNvSpPr/>
              <p:nvPr/>
            </p:nvSpPr>
            <p:spPr bwMode="auto">
              <a:xfrm>
                <a:off x="-1540782" y="4402867"/>
                <a:ext cx="3103282" cy="688715"/>
              </a:xfrm>
              <a:prstGeom prst="rect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  <a:extLst/>
            </p:spPr>
            <p:txBody>
              <a:bodyPr wrap="none" lIns="45720" rIns="45720" anchor="ctr" anchorCtr="1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lang="fr-FR"/>
              </a:p>
            </p:txBody>
          </p:sp>
          <p:cxnSp>
            <p:nvCxnSpPr>
              <p:cNvPr id="53295" name="Connecteur droit 4"/>
              <p:cNvCxnSpPr>
                <a:cxnSpLocks noChangeShapeType="1"/>
              </p:cNvCxnSpPr>
              <p:nvPr/>
            </p:nvCxnSpPr>
            <p:spPr bwMode="auto">
              <a:xfrm flipV="1">
                <a:off x="12527" y="1909119"/>
                <a:ext cx="0" cy="2491409"/>
              </a:xfrm>
              <a:prstGeom prst="line">
                <a:avLst/>
              </a:prstGeom>
              <a:noFill/>
              <a:ln w="12700" algn="ctr">
                <a:solidFill>
                  <a:srgbClr val="00B0F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53296" name="Groupe 3"/>
              <p:cNvGrpSpPr>
                <a:grpSpLocks/>
              </p:cNvGrpSpPr>
              <p:nvPr/>
            </p:nvGrpSpPr>
            <p:grpSpPr bwMode="auto">
              <a:xfrm>
                <a:off x="-1274187" y="4327582"/>
                <a:ext cx="2573431" cy="207607"/>
                <a:chOff x="-1375804" y="4327582"/>
                <a:chExt cx="2573431" cy="207607"/>
              </a:xfrm>
            </p:grpSpPr>
            <p:sp>
              <p:nvSpPr>
                <p:cNvPr id="53297" name="Rectangle 6"/>
                <p:cNvSpPr>
                  <a:spLocks noChangeArrowheads="1"/>
                </p:cNvSpPr>
                <p:nvPr/>
              </p:nvSpPr>
              <p:spPr bwMode="auto">
                <a:xfrm>
                  <a:off x="-1375804" y="4327582"/>
                  <a:ext cx="327276" cy="207607"/>
                </a:xfrm>
                <a:prstGeom prst="rect">
                  <a:avLst/>
                </a:prstGeom>
                <a:pattFill prst="wdUpDiag">
                  <a:fgClr>
                    <a:schemeClr val="accent1"/>
                  </a:fgClr>
                  <a:bgClr>
                    <a:schemeClr val="tx1"/>
                  </a:bgClr>
                </a:pattFill>
                <a:ln w="12700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lIns="45720" rIns="4572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rgbClr val="FF9933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Char char="u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«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None/>
                  </a:pPr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298" name="Rectangle 54"/>
                <p:cNvSpPr>
                  <a:spLocks noChangeArrowheads="1"/>
                </p:cNvSpPr>
                <p:nvPr/>
              </p:nvSpPr>
              <p:spPr bwMode="auto">
                <a:xfrm>
                  <a:off x="-814265" y="4327582"/>
                  <a:ext cx="327276" cy="207607"/>
                </a:xfrm>
                <a:prstGeom prst="rect">
                  <a:avLst/>
                </a:prstGeom>
                <a:pattFill prst="wdUpDiag">
                  <a:fgClr>
                    <a:schemeClr val="accent1"/>
                  </a:fgClr>
                  <a:bgClr>
                    <a:schemeClr val="tx1"/>
                  </a:bgClr>
                </a:pattFill>
                <a:ln w="12700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lIns="45720" rIns="4572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rgbClr val="FF9933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Char char="u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«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None/>
                  </a:pPr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299" name="Rectangle 61"/>
                <p:cNvSpPr>
                  <a:spLocks noChangeArrowheads="1"/>
                </p:cNvSpPr>
                <p:nvPr/>
              </p:nvSpPr>
              <p:spPr bwMode="auto">
                <a:xfrm>
                  <a:off x="-252726" y="4327582"/>
                  <a:ext cx="327276" cy="207607"/>
                </a:xfrm>
                <a:prstGeom prst="rect">
                  <a:avLst/>
                </a:prstGeom>
                <a:pattFill prst="wdUpDiag">
                  <a:fgClr>
                    <a:schemeClr val="accent1"/>
                  </a:fgClr>
                  <a:bgClr>
                    <a:schemeClr val="tx1"/>
                  </a:bgClr>
                </a:pattFill>
                <a:ln w="12700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lIns="45720" rIns="4572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rgbClr val="FF9933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Char char="u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«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None/>
                  </a:pPr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300" name="Rectangle 77"/>
                <p:cNvSpPr>
                  <a:spLocks noChangeArrowheads="1"/>
                </p:cNvSpPr>
                <p:nvPr/>
              </p:nvSpPr>
              <p:spPr bwMode="auto">
                <a:xfrm>
                  <a:off x="308813" y="4327582"/>
                  <a:ext cx="327276" cy="207607"/>
                </a:xfrm>
                <a:prstGeom prst="rect">
                  <a:avLst/>
                </a:prstGeom>
                <a:pattFill prst="wdUpDiag">
                  <a:fgClr>
                    <a:schemeClr val="accent1"/>
                  </a:fgClr>
                  <a:bgClr>
                    <a:schemeClr val="tx1"/>
                  </a:bgClr>
                </a:pattFill>
                <a:ln w="12700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lIns="45720" rIns="4572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rgbClr val="FF9933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Char char="u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«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None/>
                  </a:pPr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301" name="Rectangle 78"/>
                <p:cNvSpPr>
                  <a:spLocks noChangeArrowheads="1"/>
                </p:cNvSpPr>
                <p:nvPr/>
              </p:nvSpPr>
              <p:spPr bwMode="auto">
                <a:xfrm>
                  <a:off x="870351" y="4327582"/>
                  <a:ext cx="327276" cy="207607"/>
                </a:xfrm>
                <a:prstGeom prst="rect">
                  <a:avLst/>
                </a:prstGeom>
                <a:pattFill prst="wdUpDiag">
                  <a:fgClr>
                    <a:schemeClr val="accent1"/>
                  </a:fgClr>
                  <a:bgClr>
                    <a:schemeClr val="tx1"/>
                  </a:bgClr>
                </a:pattFill>
                <a:ln w="12700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</p:spPr>
              <p:txBody>
                <a:bodyPr lIns="45720" rIns="45720" anchor="ctr" anchorCtr="1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rgbClr val="FF9933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Char char="u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65000"/>
                    <a:buFont typeface="Wingdings" panose="05000000000000000000" pitchFamily="2" charset="2"/>
                    <a:buChar char="«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SzPct val="100000"/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10000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None/>
                  </a:pPr>
                  <a:endParaRPr lang="fr-FR" sz="1600">
                    <a:solidFill>
                      <a:schemeClr val="tx1"/>
                    </a:solidFill>
                  </a:endParaRPr>
                </a:p>
              </p:txBody>
            </p:sp>
          </p:grpSp>
        </p:grpSp>
        <p:cxnSp>
          <p:nvCxnSpPr>
            <p:cNvPr id="53281" name="Connecteur droit 12"/>
            <p:cNvCxnSpPr>
              <a:cxnSpLocks noChangeShapeType="1"/>
            </p:cNvCxnSpPr>
            <p:nvPr/>
          </p:nvCxnSpPr>
          <p:spPr bwMode="auto">
            <a:xfrm>
              <a:off x="2804412" y="4777882"/>
              <a:ext cx="0" cy="340528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3282" name="Connecteur droit 140"/>
            <p:cNvCxnSpPr>
              <a:cxnSpLocks noChangeShapeType="1"/>
            </p:cNvCxnSpPr>
            <p:nvPr/>
          </p:nvCxnSpPr>
          <p:spPr bwMode="auto">
            <a:xfrm>
              <a:off x="3365951" y="4777882"/>
              <a:ext cx="0" cy="340528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3283" name="Connecteur droit 141"/>
            <p:cNvCxnSpPr>
              <a:cxnSpLocks noChangeShapeType="1"/>
            </p:cNvCxnSpPr>
            <p:nvPr/>
          </p:nvCxnSpPr>
          <p:spPr bwMode="auto">
            <a:xfrm>
              <a:off x="3927489" y="4777882"/>
              <a:ext cx="0" cy="340528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3284" name="Connecteur droit 142"/>
            <p:cNvCxnSpPr>
              <a:cxnSpLocks noChangeShapeType="1"/>
            </p:cNvCxnSpPr>
            <p:nvPr/>
          </p:nvCxnSpPr>
          <p:spPr bwMode="auto">
            <a:xfrm>
              <a:off x="2242873" y="4777882"/>
              <a:ext cx="0" cy="340528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3285" name="Connecteur droit 143"/>
            <p:cNvCxnSpPr>
              <a:cxnSpLocks noChangeShapeType="1"/>
            </p:cNvCxnSpPr>
            <p:nvPr/>
          </p:nvCxnSpPr>
          <p:spPr bwMode="auto">
            <a:xfrm>
              <a:off x="1681334" y="4777882"/>
              <a:ext cx="0" cy="340528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3286" name="Connecteur droit avec flèche 14"/>
            <p:cNvCxnSpPr>
              <a:cxnSpLocks noChangeShapeType="1"/>
            </p:cNvCxnSpPr>
            <p:nvPr/>
          </p:nvCxnSpPr>
          <p:spPr bwMode="auto">
            <a:xfrm>
              <a:off x="2804410" y="4991576"/>
              <a:ext cx="561541" cy="0"/>
            </a:xfrm>
            <a:prstGeom prst="straightConnector1">
              <a:avLst/>
            </a:prstGeom>
            <a:noFill/>
            <a:ln w="12700" algn="ctr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53287" name="ZoneTexte 16"/>
            <p:cNvSpPr txBox="1">
              <a:spLocks noChangeArrowheads="1"/>
            </p:cNvSpPr>
            <p:nvPr/>
          </p:nvSpPr>
          <p:spPr bwMode="auto">
            <a:xfrm>
              <a:off x="2928728" y="4891245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cxnSp>
          <p:nvCxnSpPr>
            <p:cNvPr id="53288" name="Connecteur droit avec flèche 144"/>
            <p:cNvCxnSpPr>
              <a:cxnSpLocks noChangeShapeType="1"/>
            </p:cNvCxnSpPr>
            <p:nvPr/>
          </p:nvCxnSpPr>
          <p:spPr bwMode="auto">
            <a:xfrm>
              <a:off x="3369492" y="4991576"/>
              <a:ext cx="561541" cy="0"/>
            </a:xfrm>
            <a:prstGeom prst="straightConnector1">
              <a:avLst/>
            </a:prstGeom>
            <a:noFill/>
            <a:ln w="12700" algn="ctr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53289" name="ZoneTexte 145"/>
            <p:cNvSpPr txBox="1">
              <a:spLocks noChangeArrowheads="1"/>
            </p:cNvSpPr>
            <p:nvPr/>
          </p:nvSpPr>
          <p:spPr bwMode="auto">
            <a:xfrm>
              <a:off x="3493810" y="4891245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cxnSp>
          <p:nvCxnSpPr>
            <p:cNvPr id="53290" name="Connecteur droit avec flèche 146"/>
            <p:cNvCxnSpPr>
              <a:cxnSpLocks noChangeShapeType="1"/>
            </p:cNvCxnSpPr>
            <p:nvPr/>
          </p:nvCxnSpPr>
          <p:spPr bwMode="auto">
            <a:xfrm>
              <a:off x="2244694" y="4991576"/>
              <a:ext cx="561541" cy="0"/>
            </a:xfrm>
            <a:prstGeom prst="straightConnector1">
              <a:avLst/>
            </a:prstGeom>
            <a:noFill/>
            <a:ln w="12700" algn="ctr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53291" name="ZoneTexte 147"/>
            <p:cNvSpPr txBox="1">
              <a:spLocks noChangeArrowheads="1"/>
            </p:cNvSpPr>
            <p:nvPr/>
          </p:nvSpPr>
          <p:spPr bwMode="auto">
            <a:xfrm>
              <a:off x="2369012" y="4891245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cxnSp>
          <p:nvCxnSpPr>
            <p:cNvPr id="53292" name="Connecteur droit avec flèche 148"/>
            <p:cNvCxnSpPr>
              <a:cxnSpLocks noChangeShapeType="1"/>
            </p:cNvCxnSpPr>
            <p:nvPr/>
          </p:nvCxnSpPr>
          <p:spPr bwMode="auto">
            <a:xfrm>
              <a:off x="1675232" y="4991576"/>
              <a:ext cx="561541" cy="0"/>
            </a:xfrm>
            <a:prstGeom prst="straightConnector1">
              <a:avLst/>
            </a:prstGeom>
            <a:noFill/>
            <a:ln w="12700" algn="ctr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53293" name="ZoneTexte 149"/>
            <p:cNvSpPr txBox="1">
              <a:spLocks noChangeArrowheads="1"/>
            </p:cNvSpPr>
            <p:nvPr/>
          </p:nvSpPr>
          <p:spPr bwMode="auto">
            <a:xfrm>
              <a:off x="1799550" y="4891245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53256" name="Groupe 154"/>
          <p:cNvGrpSpPr>
            <a:grpSpLocks/>
          </p:cNvGrpSpPr>
          <p:nvPr/>
        </p:nvGrpSpPr>
        <p:grpSpPr bwMode="auto">
          <a:xfrm rot="600000">
            <a:off x="2365375" y="5421313"/>
            <a:ext cx="3073400" cy="0"/>
            <a:chOff x="4779219" y="2837274"/>
            <a:chExt cx="2520000" cy="0"/>
          </a:xfrm>
        </p:grpSpPr>
        <p:cxnSp>
          <p:nvCxnSpPr>
            <p:cNvPr id="53278" name="Connecteur droit 155"/>
            <p:cNvCxnSpPr>
              <a:cxnSpLocks noChangeShapeType="1"/>
            </p:cNvCxnSpPr>
            <p:nvPr/>
          </p:nvCxnSpPr>
          <p:spPr bwMode="auto">
            <a:xfrm flipV="1">
              <a:off x="4779219" y="2837274"/>
              <a:ext cx="2520000" cy="0"/>
            </a:xfrm>
            <a:prstGeom prst="line">
              <a:avLst/>
            </a:prstGeom>
            <a:noFill/>
            <a:ln w="12700" algn="ctr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3279" name="Connecteur droit avec flèche 156"/>
            <p:cNvCxnSpPr>
              <a:cxnSpLocks noChangeShapeType="1"/>
            </p:cNvCxnSpPr>
            <p:nvPr/>
          </p:nvCxnSpPr>
          <p:spPr bwMode="auto">
            <a:xfrm flipH="1">
              <a:off x="6579219" y="2837274"/>
              <a:ext cx="720000" cy="0"/>
            </a:xfrm>
            <a:prstGeom prst="straightConnector1">
              <a:avLst/>
            </a:prstGeom>
            <a:noFill/>
            <a:ln w="12700" algn="ctr">
              <a:solidFill>
                <a:srgbClr val="FFC000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53257" name="ZoneTexte 167"/>
          <p:cNvSpPr txBox="1">
            <a:spLocks noChangeArrowheads="1"/>
          </p:cNvSpPr>
          <p:nvPr/>
        </p:nvSpPr>
        <p:spPr bwMode="auto">
          <a:xfrm>
            <a:off x="4422775" y="3711575"/>
            <a:ext cx="385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1" i="1">
                <a:solidFill>
                  <a:srgbClr val="00B0F0"/>
                </a:solidFill>
                <a:sym typeface="Symbol" panose="05050102010706020507" pitchFamily="18" charset="2"/>
              </a:rPr>
              <a:t></a:t>
            </a:r>
            <a:r>
              <a:rPr lang="fr-FR" sz="2000" b="1" i="1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endParaRPr lang="fr-FR" sz="2000" b="1" i="1" baseline="-2500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8" name="ZoneTexte 25"/>
          <p:cNvSpPr txBox="1">
            <a:spLocks noChangeArrowheads="1"/>
          </p:cNvSpPr>
          <p:nvPr/>
        </p:nvSpPr>
        <p:spPr bwMode="auto">
          <a:xfrm rot="600000">
            <a:off x="3311525" y="4467225"/>
            <a:ext cx="822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C000"/>
                </a:solidFill>
              </a:rPr>
              <a:t>Ray 0 ’</a:t>
            </a:r>
          </a:p>
        </p:txBody>
      </p:sp>
      <p:sp>
        <p:nvSpPr>
          <p:cNvPr id="53259" name="ZoneTexte 171"/>
          <p:cNvSpPr txBox="1">
            <a:spLocks noChangeArrowheads="1"/>
          </p:cNvSpPr>
          <p:nvPr/>
        </p:nvSpPr>
        <p:spPr bwMode="auto">
          <a:xfrm rot="600000">
            <a:off x="3341688" y="5106988"/>
            <a:ext cx="822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C000"/>
                </a:solidFill>
              </a:rPr>
              <a:t>Ray 1 ’</a:t>
            </a:r>
          </a:p>
        </p:txBody>
      </p:sp>
      <p:grpSp>
        <p:nvGrpSpPr>
          <p:cNvPr id="53260" name="Groupe 44"/>
          <p:cNvGrpSpPr>
            <a:grpSpLocks/>
          </p:cNvGrpSpPr>
          <p:nvPr/>
        </p:nvGrpSpPr>
        <p:grpSpPr bwMode="auto">
          <a:xfrm rot="480000">
            <a:off x="2085975" y="4740275"/>
            <a:ext cx="3073400" cy="0"/>
            <a:chOff x="4779219" y="2837274"/>
            <a:chExt cx="2520000" cy="0"/>
          </a:xfrm>
        </p:grpSpPr>
        <p:cxnSp>
          <p:nvCxnSpPr>
            <p:cNvPr id="53276" name="Connecteur droit 45"/>
            <p:cNvCxnSpPr>
              <a:cxnSpLocks noChangeShapeType="1"/>
            </p:cNvCxnSpPr>
            <p:nvPr/>
          </p:nvCxnSpPr>
          <p:spPr bwMode="auto">
            <a:xfrm flipV="1">
              <a:off x="4779219" y="2837274"/>
              <a:ext cx="2520000" cy="0"/>
            </a:xfrm>
            <a:prstGeom prst="line">
              <a:avLst/>
            </a:prstGeom>
            <a:noFill/>
            <a:ln w="12700" algn="ctr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3277" name="Connecteur droit avec flèche 46"/>
            <p:cNvCxnSpPr>
              <a:cxnSpLocks noChangeShapeType="1"/>
            </p:cNvCxnSpPr>
            <p:nvPr/>
          </p:nvCxnSpPr>
          <p:spPr bwMode="auto">
            <a:xfrm flipH="1">
              <a:off x="6579219" y="2837274"/>
              <a:ext cx="720000" cy="0"/>
            </a:xfrm>
            <a:prstGeom prst="straightConnector1">
              <a:avLst/>
            </a:prstGeom>
            <a:noFill/>
            <a:ln w="12700" algn="ctr">
              <a:solidFill>
                <a:srgbClr val="FFC000"/>
              </a:solidFill>
              <a:round/>
              <a:headEnd type="triangl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44" name="Arc 43"/>
          <p:cNvSpPr>
            <a:spLocks noChangeAspect="1"/>
          </p:cNvSpPr>
          <p:nvPr/>
        </p:nvSpPr>
        <p:spPr bwMode="auto">
          <a:xfrm>
            <a:off x="-434975" y="2039938"/>
            <a:ext cx="5003800" cy="5002212"/>
          </a:xfrm>
          <a:prstGeom prst="arc">
            <a:avLst>
              <a:gd name="adj1" fmla="val 18027966"/>
              <a:gd name="adj2" fmla="val 20025442"/>
            </a:avLst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stealth" w="lg" len="lg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53262" name="Groupe 47"/>
          <p:cNvGrpSpPr>
            <a:grpSpLocks/>
          </p:cNvGrpSpPr>
          <p:nvPr/>
        </p:nvGrpSpPr>
        <p:grpSpPr bwMode="auto">
          <a:xfrm rot="-3600000">
            <a:off x="1317625" y="3225800"/>
            <a:ext cx="3073400" cy="0"/>
            <a:chOff x="4779219" y="2837274"/>
            <a:chExt cx="2520000" cy="0"/>
          </a:xfrm>
        </p:grpSpPr>
        <p:cxnSp>
          <p:nvCxnSpPr>
            <p:cNvPr id="53274" name="Connecteur droit 48"/>
            <p:cNvCxnSpPr>
              <a:cxnSpLocks noChangeShapeType="1"/>
            </p:cNvCxnSpPr>
            <p:nvPr/>
          </p:nvCxnSpPr>
          <p:spPr bwMode="auto">
            <a:xfrm flipV="1">
              <a:off x="4779219" y="2837274"/>
              <a:ext cx="2520000" cy="0"/>
            </a:xfrm>
            <a:prstGeom prst="line">
              <a:avLst/>
            </a:prstGeom>
            <a:noFill/>
            <a:ln w="12700" algn="ctr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3275" name="Connecteur droit avec flèche 49"/>
            <p:cNvCxnSpPr>
              <a:cxnSpLocks noChangeShapeType="1"/>
            </p:cNvCxnSpPr>
            <p:nvPr/>
          </p:nvCxnSpPr>
          <p:spPr bwMode="auto">
            <a:xfrm flipH="1">
              <a:off x="6579219" y="2837274"/>
              <a:ext cx="720000" cy="0"/>
            </a:xfrm>
            <a:prstGeom prst="straightConnector1">
              <a:avLst/>
            </a:prstGeom>
            <a:noFill/>
            <a:ln w="12700" algn="ctr">
              <a:solidFill>
                <a:srgbClr val="FFC000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53263" name="Groupe 50"/>
          <p:cNvGrpSpPr>
            <a:grpSpLocks/>
          </p:cNvGrpSpPr>
          <p:nvPr/>
        </p:nvGrpSpPr>
        <p:grpSpPr bwMode="auto">
          <a:xfrm rot="-3600000">
            <a:off x="1618457" y="3833019"/>
            <a:ext cx="3071812" cy="0"/>
            <a:chOff x="4779219" y="2837274"/>
            <a:chExt cx="2520000" cy="0"/>
          </a:xfrm>
        </p:grpSpPr>
        <p:cxnSp>
          <p:nvCxnSpPr>
            <p:cNvPr id="53272" name="Connecteur droit 51"/>
            <p:cNvCxnSpPr>
              <a:cxnSpLocks noChangeShapeType="1"/>
            </p:cNvCxnSpPr>
            <p:nvPr/>
          </p:nvCxnSpPr>
          <p:spPr bwMode="auto">
            <a:xfrm flipV="1">
              <a:off x="4779219" y="2837274"/>
              <a:ext cx="2520000" cy="0"/>
            </a:xfrm>
            <a:prstGeom prst="line">
              <a:avLst/>
            </a:prstGeom>
            <a:noFill/>
            <a:ln w="12700" algn="ctr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3273" name="Connecteur droit avec flèche 52"/>
            <p:cNvCxnSpPr>
              <a:cxnSpLocks noChangeShapeType="1"/>
            </p:cNvCxnSpPr>
            <p:nvPr/>
          </p:nvCxnSpPr>
          <p:spPr bwMode="auto">
            <a:xfrm flipH="1">
              <a:off x="6579219" y="2837274"/>
              <a:ext cx="720000" cy="0"/>
            </a:xfrm>
            <a:prstGeom prst="straightConnector1">
              <a:avLst/>
            </a:prstGeom>
            <a:noFill/>
            <a:ln w="12700" algn="ctr">
              <a:solidFill>
                <a:srgbClr val="FFC000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53264" name="ZoneTexte 53"/>
          <p:cNvSpPr txBox="1">
            <a:spLocks noChangeArrowheads="1"/>
          </p:cNvSpPr>
          <p:nvPr/>
        </p:nvSpPr>
        <p:spPr bwMode="auto">
          <a:xfrm>
            <a:off x="4086225" y="2641600"/>
            <a:ext cx="44608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1" i="1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fr-FR" sz="20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endParaRPr lang="fr-FR" sz="2000" b="1" i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65" name="ZoneTexte 55"/>
          <p:cNvSpPr txBox="1">
            <a:spLocks noChangeArrowheads="1"/>
          </p:cNvSpPr>
          <p:nvPr/>
        </p:nvSpPr>
        <p:spPr bwMode="auto">
          <a:xfrm rot="-3600000">
            <a:off x="2248694" y="2870994"/>
            <a:ext cx="8778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C000"/>
                </a:solidFill>
              </a:rPr>
              <a:t>Ray 0</a:t>
            </a:r>
          </a:p>
        </p:txBody>
      </p:sp>
      <p:sp>
        <p:nvSpPr>
          <p:cNvPr id="53266" name="ZoneTexte 56"/>
          <p:cNvSpPr txBox="1">
            <a:spLocks noChangeArrowheads="1"/>
          </p:cNvSpPr>
          <p:nvPr/>
        </p:nvSpPr>
        <p:spPr bwMode="auto">
          <a:xfrm rot="-3600000">
            <a:off x="2593181" y="3453607"/>
            <a:ext cx="87788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C000"/>
                </a:solidFill>
              </a:rPr>
              <a:t>Ray 1</a:t>
            </a:r>
          </a:p>
        </p:txBody>
      </p:sp>
      <p:sp>
        <p:nvSpPr>
          <p:cNvPr id="53267" name="ZoneTexte 2"/>
          <p:cNvSpPr txBox="1">
            <a:spLocks noChangeArrowheads="1"/>
          </p:cNvSpPr>
          <p:nvPr/>
        </p:nvSpPr>
        <p:spPr bwMode="auto">
          <a:xfrm>
            <a:off x="6369050" y="1460500"/>
            <a:ext cx="2082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>
                <a:solidFill>
                  <a:schemeClr val="tx1"/>
                </a:solidFill>
              </a:rPr>
              <a:t>Order </a:t>
            </a:r>
            <a:r>
              <a:rPr lang="fr-FR" sz="32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fr-FR" sz="3200">
                <a:solidFill>
                  <a:srgbClr val="FFFF00"/>
                </a:solidFill>
              </a:rPr>
              <a:t> ≠ 0</a:t>
            </a:r>
            <a:endParaRPr lang="fr-FR" sz="3200" b="1" baseline="-250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3268" name="ZoneTexte 5"/>
          <p:cNvSpPr txBox="1">
            <a:spLocks noChangeArrowheads="1"/>
          </p:cNvSpPr>
          <p:nvPr/>
        </p:nvSpPr>
        <p:spPr bwMode="auto">
          <a:xfrm>
            <a:off x="5521325" y="2128838"/>
            <a:ext cx="3778250" cy="14462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Condition for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constructive interferences: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4000">
                <a:solidFill>
                  <a:schemeClr val="tx1"/>
                </a:solidFill>
                <a:sym typeface="Symbol" panose="05050102010706020507" pitchFamily="18" charset="2"/>
              </a:rPr>
              <a:t> </a:t>
            </a:r>
            <a:r>
              <a:rPr lang="en-US" sz="4000">
                <a:solidFill>
                  <a:schemeClr val="tx1"/>
                </a:solidFill>
              </a:rPr>
              <a:t>=</a:t>
            </a:r>
            <a:r>
              <a:rPr lang="en-US" sz="4000">
                <a:solidFill>
                  <a:srgbClr val="FF0000"/>
                </a:solidFill>
              </a:rPr>
              <a:t> </a:t>
            </a:r>
            <a:r>
              <a:rPr lang="en-US" sz="4000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000">
                <a:solidFill>
                  <a:srgbClr val="FF0000"/>
                </a:solidFill>
              </a:rPr>
              <a:t> </a:t>
            </a:r>
            <a:r>
              <a:rPr lang="en-US" sz="4000">
                <a:solidFill>
                  <a:schemeClr val="tx1"/>
                </a:solidFill>
              </a:rPr>
              <a:t>. </a:t>
            </a:r>
            <a:r>
              <a:rPr lang="en-US" sz="4000">
                <a:solidFill>
                  <a:schemeClr val="tx1"/>
                </a:solidFill>
                <a:sym typeface="Symbol" panose="05050102010706020507" pitchFamily="18" charset="2"/>
              </a:rPr>
              <a:t>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53269" name="ZoneTexte 7"/>
          <p:cNvSpPr txBox="1">
            <a:spLocks noChangeArrowheads="1"/>
          </p:cNvSpPr>
          <p:nvPr/>
        </p:nvSpPr>
        <p:spPr bwMode="auto">
          <a:xfrm>
            <a:off x="5473700" y="4152900"/>
            <a:ext cx="41100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rgbClr val="FF0000"/>
                </a:solidFill>
              </a:rPr>
              <a:t>sin(</a:t>
            </a:r>
            <a:r>
              <a:rPr lang="fr-FR" b="1" i="1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fr-FR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fr-FR" b="1">
                <a:solidFill>
                  <a:srgbClr val="FF0000"/>
                </a:solidFill>
                <a:sym typeface="Symbol" panose="05050102010706020507" pitchFamily="18" charset="2"/>
              </a:rPr>
              <a:t>) </a:t>
            </a:r>
            <a:r>
              <a:rPr lang="fr-FR" b="1">
                <a:solidFill>
                  <a:schemeClr val="tx1"/>
                </a:solidFill>
                <a:sym typeface="Symbol" panose="05050102010706020507" pitchFamily="18" charset="2"/>
              </a:rPr>
              <a:t>+</a:t>
            </a:r>
            <a:r>
              <a:rPr lang="fr-FR" b="1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>
                <a:solidFill>
                  <a:srgbClr val="00B0F0"/>
                </a:solidFill>
              </a:rPr>
              <a:t>sin(</a:t>
            </a:r>
            <a:r>
              <a:rPr lang="fr-FR" b="1" i="1">
                <a:solidFill>
                  <a:srgbClr val="00B0F0"/>
                </a:solidFill>
                <a:sym typeface="Symbol" panose="05050102010706020507" pitchFamily="18" charset="2"/>
              </a:rPr>
              <a:t></a:t>
            </a:r>
            <a:r>
              <a:rPr lang="fr-FR" b="1" i="1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fr-FR" b="1">
                <a:solidFill>
                  <a:srgbClr val="00B0F0"/>
                </a:solidFill>
                <a:sym typeface="Symbol" panose="05050102010706020507" pitchFamily="18" charset="2"/>
              </a:rPr>
              <a:t>) </a:t>
            </a:r>
            <a:r>
              <a:rPr lang="fr-FR" b="1">
                <a:solidFill>
                  <a:schemeClr val="tx1"/>
                </a:solidFill>
                <a:sym typeface="Symbol" panose="05050102010706020507" pitchFamily="18" charset="2"/>
              </a:rPr>
              <a:t>= </a:t>
            </a:r>
            <a:r>
              <a:rPr lang="en-US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>
                <a:solidFill>
                  <a:srgbClr val="92D050"/>
                </a:solidFill>
              </a:rPr>
              <a:t> </a:t>
            </a:r>
            <a:r>
              <a:rPr lang="en-US" b="1">
                <a:solidFill>
                  <a:schemeClr val="tx1"/>
                </a:solidFill>
              </a:rPr>
              <a:t>. </a:t>
            </a:r>
            <a:r>
              <a:rPr lang="en-US" b="1">
                <a:solidFill>
                  <a:schemeClr val="tx1"/>
                </a:solidFill>
                <a:sym typeface="Symbol" panose="05050102010706020507" pitchFamily="18" charset="2"/>
              </a:rPr>
              <a:t> / </a:t>
            </a:r>
            <a:r>
              <a:rPr lang="en-US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endParaRPr lang="en-US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3270" name="Flèche vers le bas 11"/>
          <p:cNvSpPr>
            <a:spLocks noChangeArrowheads="1"/>
          </p:cNvSpPr>
          <p:nvPr/>
        </p:nvSpPr>
        <p:spPr bwMode="auto">
          <a:xfrm>
            <a:off x="7297738" y="3725863"/>
            <a:ext cx="225425" cy="466725"/>
          </a:xfrm>
          <a:prstGeom prst="downArrow">
            <a:avLst>
              <a:gd name="adj1" fmla="val 50000"/>
              <a:gd name="adj2" fmla="val 49939"/>
            </a:avLst>
          </a:prstGeom>
          <a:solidFill>
            <a:srgbClr val="FFFF00"/>
          </a:solidFill>
          <a:ln w="12700" algn="ctr">
            <a:solidFill>
              <a:schemeClr val="hlink"/>
            </a:solidFill>
            <a:round/>
            <a:headEnd type="triangle" w="med" len="med"/>
            <a:tailEnd/>
          </a:ln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53271" name="ZoneTexte 13"/>
          <p:cNvSpPr txBox="1">
            <a:spLocks noChangeArrowheads="1"/>
          </p:cNvSpPr>
          <p:nvPr/>
        </p:nvSpPr>
        <p:spPr bwMode="auto">
          <a:xfrm>
            <a:off x="6496050" y="5092700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solidFill>
                  <a:srgbClr val="92D050"/>
                </a:solidFill>
              </a:rPr>
              <a:t>DISPERSIVE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65100"/>
            <a:ext cx="7985125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Focal pattern</a:t>
            </a:r>
          </a:p>
        </p:txBody>
      </p:sp>
      <p:sp>
        <p:nvSpPr>
          <p:cNvPr id="59395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FAEBC5-7DF2-4F38-A31A-0BE590918402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59396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5939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07313" y="6276975"/>
            <a:ext cx="206375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354A63-C17A-42F5-A02F-A6420ED64466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3054692" y="4912213"/>
            <a:ext cx="3784600" cy="839788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fr-FR"/>
          </a:p>
        </p:txBody>
      </p:sp>
      <p:grpSp>
        <p:nvGrpSpPr>
          <p:cNvPr id="59399" name="Groupe 87"/>
          <p:cNvGrpSpPr>
            <a:grpSpLocks/>
          </p:cNvGrpSpPr>
          <p:nvPr/>
        </p:nvGrpSpPr>
        <p:grpSpPr bwMode="auto">
          <a:xfrm>
            <a:off x="3378542" y="4823313"/>
            <a:ext cx="3136900" cy="254000"/>
            <a:chOff x="-1375804" y="4327582"/>
            <a:chExt cx="2573431" cy="207607"/>
          </a:xfrm>
        </p:grpSpPr>
        <p:sp>
          <p:nvSpPr>
            <p:cNvPr id="59446" name="Rectangle 113"/>
            <p:cNvSpPr>
              <a:spLocks noChangeArrowheads="1"/>
            </p:cNvSpPr>
            <p:nvPr/>
          </p:nvSpPr>
          <p:spPr bwMode="auto">
            <a:xfrm>
              <a:off x="-1375804" y="4327582"/>
              <a:ext cx="327276" cy="207607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tx1"/>
              </a:bgClr>
            </a:pattFill>
            <a:ln w="12700" algn="ctr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59447" name="Rectangle 116"/>
            <p:cNvSpPr>
              <a:spLocks noChangeArrowheads="1"/>
            </p:cNvSpPr>
            <p:nvPr/>
          </p:nvSpPr>
          <p:spPr bwMode="auto">
            <a:xfrm>
              <a:off x="-814265" y="4327582"/>
              <a:ext cx="327276" cy="207607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tx1"/>
              </a:bgClr>
            </a:pattFill>
            <a:ln w="12700" algn="ctr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59448" name="Rectangle 123"/>
            <p:cNvSpPr>
              <a:spLocks noChangeArrowheads="1"/>
            </p:cNvSpPr>
            <p:nvPr/>
          </p:nvSpPr>
          <p:spPr bwMode="auto">
            <a:xfrm>
              <a:off x="-252726" y="4327582"/>
              <a:ext cx="327276" cy="207607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tx1"/>
              </a:bgClr>
            </a:pattFill>
            <a:ln w="12700" algn="ctr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59449" name="Rectangle 129"/>
            <p:cNvSpPr>
              <a:spLocks noChangeArrowheads="1"/>
            </p:cNvSpPr>
            <p:nvPr/>
          </p:nvSpPr>
          <p:spPr bwMode="auto">
            <a:xfrm>
              <a:off x="308813" y="4327582"/>
              <a:ext cx="327276" cy="207607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tx1"/>
              </a:bgClr>
            </a:pattFill>
            <a:ln w="12700" algn="ctr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59450" name="Rectangle 130"/>
            <p:cNvSpPr>
              <a:spLocks noChangeArrowheads="1"/>
            </p:cNvSpPr>
            <p:nvPr/>
          </p:nvSpPr>
          <p:spPr bwMode="auto">
            <a:xfrm>
              <a:off x="870351" y="4327582"/>
              <a:ext cx="327276" cy="207607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tx1"/>
              </a:bgClr>
            </a:pattFill>
            <a:ln w="12700" algn="ctr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</p:grpSp>
      <p:cxnSp>
        <p:nvCxnSpPr>
          <p:cNvPr id="59400" name="Connecteur droit 8"/>
          <p:cNvCxnSpPr>
            <a:cxnSpLocks noChangeShapeType="1"/>
            <a:stCxn id="59448" idx="0"/>
          </p:cNvCxnSpPr>
          <p:nvPr/>
        </p:nvCxnSpPr>
        <p:spPr bwMode="auto">
          <a:xfrm flipH="1" flipV="1">
            <a:off x="4946992" y="3315188"/>
            <a:ext cx="0" cy="1508125"/>
          </a:xfrm>
          <a:prstGeom prst="line">
            <a:avLst/>
          </a:prstGeom>
          <a:noFill/>
          <a:ln w="12700" algn="ctr">
            <a:solidFill>
              <a:srgbClr val="00B0F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59401" name="Groupe 131"/>
          <p:cNvGrpSpPr>
            <a:grpSpLocks/>
          </p:cNvGrpSpPr>
          <p:nvPr/>
        </p:nvGrpSpPr>
        <p:grpSpPr bwMode="auto">
          <a:xfrm rot="-7200000">
            <a:off x="3866698" y="4200220"/>
            <a:ext cx="1439863" cy="0"/>
            <a:chOff x="4779219" y="2837274"/>
            <a:chExt cx="2520000" cy="0"/>
          </a:xfrm>
        </p:grpSpPr>
        <p:cxnSp>
          <p:nvCxnSpPr>
            <p:cNvPr id="59444" name="Connecteur droit 132"/>
            <p:cNvCxnSpPr>
              <a:cxnSpLocks noChangeShapeType="1"/>
            </p:cNvCxnSpPr>
            <p:nvPr/>
          </p:nvCxnSpPr>
          <p:spPr bwMode="auto">
            <a:xfrm flipV="1">
              <a:off x="4779219" y="2837274"/>
              <a:ext cx="2520000" cy="0"/>
            </a:xfrm>
            <a:prstGeom prst="line">
              <a:avLst/>
            </a:prstGeom>
            <a:noFill/>
            <a:ln w="12700" algn="ctr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9445" name="Connecteur droit avec flèche 167"/>
            <p:cNvCxnSpPr>
              <a:cxnSpLocks noChangeShapeType="1"/>
            </p:cNvCxnSpPr>
            <p:nvPr/>
          </p:nvCxnSpPr>
          <p:spPr bwMode="auto">
            <a:xfrm flipH="1">
              <a:off x="6579219" y="2837274"/>
              <a:ext cx="720000" cy="0"/>
            </a:xfrm>
            <a:prstGeom prst="straightConnector1">
              <a:avLst/>
            </a:prstGeom>
            <a:noFill/>
            <a:ln w="12700" algn="ctr">
              <a:solidFill>
                <a:srgbClr val="FFC000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59402" name="Groupe 168"/>
          <p:cNvGrpSpPr>
            <a:grpSpLocks/>
          </p:cNvGrpSpPr>
          <p:nvPr/>
        </p:nvGrpSpPr>
        <p:grpSpPr bwMode="auto">
          <a:xfrm rot="8400000">
            <a:off x="4805705" y="4358176"/>
            <a:ext cx="1439862" cy="0"/>
            <a:chOff x="4779219" y="2837274"/>
            <a:chExt cx="2520000" cy="0"/>
          </a:xfrm>
        </p:grpSpPr>
        <p:cxnSp>
          <p:nvCxnSpPr>
            <p:cNvPr id="59442" name="Connecteur droit 169"/>
            <p:cNvCxnSpPr>
              <a:cxnSpLocks noChangeShapeType="1"/>
            </p:cNvCxnSpPr>
            <p:nvPr/>
          </p:nvCxnSpPr>
          <p:spPr bwMode="auto">
            <a:xfrm flipV="1">
              <a:off x="4779219" y="2837274"/>
              <a:ext cx="2520000" cy="0"/>
            </a:xfrm>
            <a:prstGeom prst="line">
              <a:avLst/>
            </a:prstGeom>
            <a:noFill/>
            <a:ln w="12700" algn="ctr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9443" name="Connecteur droit avec flèche 170"/>
            <p:cNvCxnSpPr>
              <a:cxnSpLocks noChangeShapeType="1"/>
            </p:cNvCxnSpPr>
            <p:nvPr/>
          </p:nvCxnSpPr>
          <p:spPr bwMode="auto">
            <a:xfrm flipH="1">
              <a:off x="6579219" y="2837274"/>
              <a:ext cx="720000" cy="0"/>
            </a:xfrm>
            <a:prstGeom prst="straightConnector1">
              <a:avLst/>
            </a:prstGeom>
            <a:noFill/>
            <a:ln w="12700" algn="ctr">
              <a:solidFill>
                <a:srgbClr val="FFC000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172" name="Arc 171"/>
          <p:cNvSpPr>
            <a:spLocks noChangeAspect="1"/>
          </p:cNvSpPr>
          <p:nvPr/>
        </p:nvSpPr>
        <p:spPr bwMode="auto">
          <a:xfrm>
            <a:off x="3675405" y="3553313"/>
            <a:ext cx="2543175" cy="2541588"/>
          </a:xfrm>
          <a:prstGeom prst="arc">
            <a:avLst>
              <a:gd name="adj1" fmla="val 14386518"/>
              <a:gd name="adj2" fmla="val 16154572"/>
            </a:avLst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stealth" w="lg" len="lg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3" name="Arc 172"/>
          <p:cNvSpPr>
            <a:spLocks noChangeAspect="1"/>
          </p:cNvSpPr>
          <p:nvPr/>
        </p:nvSpPr>
        <p:spPr bwMode="auto">
          <a:xfrm>
            <a:off x="3675405" y="3553313"/>
            <a:ext cx="2543175" cy="2541588"/>
          </a:xfrm>
          <a:prstGeom prst="arc">
            <a:avLst>
              <a:gd name="adj1" fmla="val 16221858"/>
              <a:gd name="adj2" fmla="val 19175815"/>
            </a:avLst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lg" len="lg"/>
            <a:tailEnd type="stealth" w="lg" len="lg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9405" name="ZoneTexte 173"/>
          <p:cNvSpPr txBox="1">
            <a:spLocks noChangeArrowheads="1"/>
          </p:cNvSpPr>
          <p:nvPr/>
        </p:nvSpPr>
        <p:spPr bwMode="auto">
          <a:xfrm>
            <a:off x="5305767" y="3270738"/>
            <a:ext cx="38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1" i="1">
                <a:solidFill>
                  <a:srgbClr val="00B0F0"/>
                </a:solidFill>
                <a:sym typeface="Symbol" panose="05050102010706020507" pitchFamily="18" charset="2"/>
              </a:rPr>
              <a:t></a:t>
            </a:r>
            <a:r>
              <a:rPr lang="fr-FR" sz="2000" b="1" i="1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endParaRPr lang="fr-FR" sz="2000" b="1" i="1" baseline="-2500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06" name="ZoneTexte 174"/>
          <p:cNvSpPr txBox="1">
            <a:spLocks noChangeArrowheads="1"/>
          </p:cNvSpPr>
          <p:nvPr/>
        </p:nvSpPr>
        <p:spPr bwMode="auto">
          <a:xfrm>
            <a:off x="4372317" y="3181838"/>
            <a:ext cx="4460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1" i="1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fr-FR" sz="20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endParaRPr lang="fr-FR" sz="2000" b="1" i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2" name="Image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170" y="1459931"/>
            <a:ext cx="4636111" cy="622978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2" y="2338736"/>
            <a:ext cx="2281836" cy="41290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-54375" y="1481421"/>
            <a:ext cx="2604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err="1" smtClean="0">
                <a:solidFill>
                  <a:srgbClr val="FFFF00"/>
                </a:solidFill>
              </a:rPr>
              <a:t>Fraunhoffer’s</a:t>
            </a:r>
            <a:r>
              <a:rPr lang="en-US" sz="1800" dirty="0" smtClean="0">
                <a:solidFill>
                  <a:srgbClr val="FFFF00"/>
                </a:solidFill>
              </a:rPr>
              <a:t> diffraction</a:t>
            </a:r>
          </a:p>
          <a:p>
            <a:pPr algn="r"/>
            <a:r>
              <a:rPr lang="en-US" sz="1800" dirty="0" smtClean="0">
                <a:solidFill>
                  <a:srgbClr val="FFFF00"/>
                </a:solidFill>
              </a:rPr>
              <a:t>integral leads to: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2363788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</a:t>
            </a:r>
            <a:endParaRPr lang="en-US" dirty="0"/>
          </a:p>
        </p:txBody>
      </p:sp>
      <p:sp>
        <p:nvSpPr>
          <p:cNvPr id="63" name="Accolade fermante 62"/>
          <p:cNvSpPr/>
          <p:nvPr/>
        </p:nvSpPr>
        <p:spPr bwMode="auto">
          <a:xfrm rot="5400000">
            <a:off x="5395154" y="1556240"/>
            <a:ext cx="123172" cy="1257056"/>
          </a:xfrm>
          <a:prstGeom prst="rightBrace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ZoneTexte 63"/>
          <p:cNvSpPr txBox="1"/>
          <p:nvPr/>
        </p:nvSpPr>
        <p:spPr>
          <a:xfrm>
            <a:off x="4043101" y="2254019"/>
            <a:ext cx="1633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FFC000"/>
                </a:solidFill>
              </a:rPr>
              <a:t>Grating function</a:t>
            </a:r>
          </a:p>
          <a:p>
            <a:pPr algn="r"/>
            <a:r>
              <a:rPr lang="en-US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G(</a:t>
            </a:r>
            <a:r>
              <a:rPr lang="en-US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)</a:t>
            </a:r>
            <a:endParaRPr lang="en-US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Accolade fermante 64"/>
          <p:cNvSpPr/>
          <p:nvPr/>
        </p:nvSpPr>
        <p:spPr bwMode="auto">
          <a:xfrm rot="5400000">
            <a:off x="6627762" y="1644768"/>
            <a:ext cx="123172" cy="1080000"/>
          </a:xfrm>
          <a:prstGeom prst="rightBrace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ZoneTexte 65"/>
          <p:cNvSpPr txBox="1"/>
          <p:nvPr/>
        </p:nvSpPr>
        <p:spPr>
          <a:xfrm>
            <a:off x="6532407" y="2254019"/>
            <a:ext cx="1880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Diffraction function</a:t>
            </a:r>
          </a:p>
          <a:p>
            <a:r>
              <a:rPr lang="en-US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D(</a:t>
            </a:r>
            <a:r>
              <a:rPr lang="en-US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)</a:t>
            </a:r>
            <a:endParaRPr lang="en-US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605365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Grating function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02BA58-3AD0-4C10-ADEE-FE56CEFC2693}" type="datetime1">
              <a:rPr lang="fr-FR" smtClean="0"/>
              <a:pPr>
                <a:defRPr/>
              </a:pPr>
              <a:t>30/08/2018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C2PU-Team, Observatoire de Nice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E46C6-B937-41ED-B3E4-A903D9AAB481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944" y="1455953"/>
            <a:ext cx="4636111" cy="622978"/>
          </a:xfrm>
          <a:prstGeom prst="rect">
            <a:avLst/>
          </a:prstGeom>
        </p:spPr>
      </p:pic>
      <p:sp>
        <p:nvSpPr>
          <p:cNvPr id="7" name="Accolade fermante 6"/>
          <p:cNvSpPr/>
          <p:nvPr/>
        </p:nvSpPr>
        <p:spPr bwMode="auto">
          <a:xfrm rot="5400000">
            <a:off x="5395154" y="1556240"/>
            <a:ext cx="123172" cy="1257056"/>
          </a:xfrm>
          <a:prstGeom prst="rightBrace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4043101" y="2254019"/>
            <a:ext cx="1633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FFC000"/>
                </a:solidFill>
              </a:rPr>
              <a:t>Grating function</a:t>
            </a:r>
          </a:p>
          <a:p>
            <a:pPr algn="r"/>
            <a:r>
              <a:rPr lang="en-US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G(</a:t>
            </a:r>
            <a:r>
              <a:rPr lang="en-US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)</a:t>
            </a:r>
            <a:endParaRPr lang="en-US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ccolade fermante 8"/>
          <p:cNvSpPr/>
          <p:nvPr/>
        </p:nvSpPr>
        <p:spPr bwMode="auto">
          <a:xfrm rot="5400000">
            <a:off x="6627762" y="1644768"/>
            <a:ext cx="123172" cy="1080000"/>
          </a:xfrm>
          <a:prstGeom prst="rightBrace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6532407" y="2254019"/>
            <a:ext cx="1880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Diffraction function</a:t>
            </a:r>
          </a:p>
          <a:p>
            <a:r>
              <a:rPr lang="en-US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D(</a:t>
            </a:r>
            <a:r>
              <a:rPr lang="en-US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)</a:t>
            </a:r>
            <a:endParaRPr lang="en-US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Groupe 53"/>
          <p:cNvGrpSpPr/>
          <p:nvPr/>
        </p:nvGrpSpPr>
        <p:grpSpPr>
          <a:xfrm>
            <a:off x="1359590" y="3207905"/>
            <a:ext cx="7200000" cy="2209858"/>
            <a:chOff x="542551" y="2966605"/>
            <a:chExt cx="7200000" cy="2209858"/>
          </a:xfrm>
        </p:grpSpPr>
        <p:cxnSp>
          <p:nvCxnSpPr>
            <p:cNvPr id="13" name="Connecteur droit avec flèche 12"/>
            <p:cNvCxnSpPr/>
            <p:nvPr/>
          </p:nvCxnSpPr>
          <p:spPr bwMode="auto">
            <a:xfrm>
              <a:off x="542551" y="5176463"/>
              <a:ext cx="7200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5" name="Connecteur droit avec flèche 14"/>
            <p:cNvCxnSpPr/>
            <p:nvPr/>
          </p:nvCxnSpPr>
          <p:spPr bwMode="auto">
            <a:xfrm flipV="1">
              <a:off x="4142551" y="2966605"/>
              <a:ext cx="0" cy="220985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37" name="ZoneTexte 36"/>
          <p:cNvSpPr txBox="1"/>
          <p:nvPr/>
        </p:nvSpPr>
        <p:spPr>
          <a:xfrm>
            <a:off x="8490346" y="5054660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ym typeface="Symbol" panose="05050102010706020507" pitchFamily="18" charset="2"/>
              </a:rPr>
              <a:t></a:t>
            </a:r>
            <a:endParaRPr lang="en-US" i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4953000" y="3041861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C000"/>
                </a:solidFill>
                <a:sym typeface="Symbol" panose="05050102010706020507" pitchFamily="18" charset="2"/>
              </a:rPr>
              <a:t>G()</a:t>
            </a:r>
            <a:endParaRPr lang="en-US" i="1" dirty="0">
              <a:solidFill>
                <a:srgbClr val="FFC000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957544" y="3504495"/>
            <a:ext cx="407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cxnSp>
        <p:nvCxnSpPr>
          <p:cNvPr id="41" name="Connecteur droit 40"/>
          <p:cNvCxnSpPr/>
          <p:nvPr/>
        </p:nvCxnSpPr>
        <p:spPr bwMode="auto">
          <a:xfrm flipV="1">
            <a:off x="1359590" y="3678329"/>
            <a:ext cx="720000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2" name="ZoneTexte 41"/>
          <p:cNvSpPr txBox="1"/>
          <p:nvPr/>
        </p:nvSpPr>
        <p:spPr>
          <a:xfrm>
            <a:off x="4803760" y="542711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/>
              <p:cNvSpPr txBox="1"/>
              <p:nvPr/>
            </p:nvSpPr>
            <p:spPr>
              <a:xfrm>
                <a:off x="5871471" y="5427115"/>
                <a:ext cx="588623" cy="489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471" y="5427115"/>
                <a:ext cx="588623" cy="489558"/>
              </a:xfrm>
              <a:prstGeom prst="rect">
                <a:avLst/>
              </a:prstGeom>
              <a:blipFill rotWithShape="0">
                <a:blip r:embed="rId3"/>
                <a:stretch>
                  <a:fillRect l="-5155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e 52"/>
          <p:cNvGrpSpPr/>
          <p:nvPr/>
        </p:nvGrpSpPr>
        <p:grpSpPr>
          <a:xfrm>
            <a:off x="1962144" y="3688882"/>
            <a:ext cx="6015364" cy="1726408"/>
            <a:chOff x="706913" y="3452384"/>
            <a:chExt cx="6015364" cy="1726408"/>
          </a:xfrm>
        </p:grpSpPr>
        <p:grpSp>
          <p:nvGrpSpPr>
            <p:cNvPr id="29" name="Groupe 28"/>
            <p:cNvGrpSpPr/>
            <p:nvPr/>
          </p:nvGrpSpPr>
          <p:grpSpPr>
            <a:xfrm>
              <a:off x="2509074" y="3452384"/>
              <a:ext cx="1198776" cy="1726408"/>
              <a:chOff x="2506894" y="3542581"/>
              <a:chExt cx="1602154" cy="1636036"/>
            </a:xfrm>
          </p:grpSpPr>
          <p:sp>
            <p:nvSpPr>
              <p:cNvPr id="20" name="Forme libre 19"/>
              <p:cNvSpPr/>
              <p:nvPr/>
            </p:nvSpPr>
            <p:spPr bwMode="auto">
              <a:xfrm>
                <a:off x="2506894" y="3542581"/>
                <a:ext cx="799898" cy="1636036"/>
              </a:xfrm>
              <a:custGeom>
                <a:avLst/>
                <a:gdLst>
                  <a:gd name="connsiteX0" fmla="*/ 0 w 1723016"/>
                  <a:gd name="connsiteY0" fmla="*/ 0 h 2034622"/>
                  <a:gd name="connsiteX1" fmla="*/ 113016 w 1723016"/>
                  <a:gd name="connsiteY1" fmla="*/ 1921267 h 2034622"/>
                  <a:gd name="connsiteX2" fmla="*/ 195209 w 1723016"/>
                  <a:gd name="connsiteY2" fmla="*/ 1828800 h 2034622"/>
                  <a:gd name="connsiteX3" fmla="*/ 267128 w 1723016"/>
                  <a:gd name="connsiteY3" fmla="*/ 1982912 h 2034622"/>
                  <a:gd name="connsiteX4" fmla="*/ 400693 w 1723016"/>
                  <a:gd name="connsiteY4" fmla="*/ 1921267 h 2034622"/>
                  <a:gd name="connsiteX5" fmla="*/ 1541124 w 1723016"/>
                  <a:gd name="connsiteY5" fmla="*/ 1910993 h 2034622"/>
                  <a:gd name="connsiteX6" fmla="*/ 1705510 w 1723016"/>
                  <a:gd name="connsiteY6" fmla="*/ 1561672 h 2034622"/>
                  <a:gd name="connsiteX0" fmla="*/ 0 w 1541124"/>
                  <a:gd name="connsiteY0" fmla="*/ 0 h 2034622"/>
                  <a:gd name="connsiteX1" fmla="*/ 113016 w 1541124"/>
                  <a:gd name="connsiteY1" fmla="*/ 1921267 h 2034622"/>
                  <a:gd name="connsiteX2" fmla="*/ 195209 w 1541124"/>
                  <a:gd name="connsiteY2" fmla="*/ 1828800 h 2034622"/>
                  <a:gd name="connsiteX3" fmla="*/ 267128 w 1541124"/>
                  <a:gd name="connsiteY3" fmla="*/ 1982912 h 2034622"/>
                  <a:gd name="connsiteX4" fmla="*/ 400693 w 1541124"/>
                  <a:gd name="connsiteY4" fmla="*/ 1921267 h 2034622"/>
                  <a:gd name="connsiteX5" fmla="*/ 1541124 w 1541124"/>
                  <a:gd name="connsiteY5" fmla="*/ 1910993 h 2034622"/>
                  <a:gd name="connsiteX0" fmla="*/ 0 w 1541124"/>
                  <a:gd name="connsiteY0" fmla="*/ 0 h 2034622"/>
                  <a:gd name="connsiteX1" fmla="*/ 113016 w 1541124"/>
                  <a:gd name="connsiteY1" fmla="*/ 1921267 h 2034622"/>
                  <a:gd name="connsiteX2" fmla="*/ 195209 w 1541124"/>
                  <a:gd name="connsiteY2" fmla="*/ 1828800 h 2034622"/>
                  <a:gd name="connsiteX3" fmla="*/ 267128 w 1541124"/>
                  <a:gd name="connsiteY3" fmla="*/ 1982912 h 2034622"/>
                  <a:gd name="connsiteX4" fmla="*/ 400693 w 1541124"/>
                  <a:gd name="connsiteY4" fmla="*/ 1921267 h 2034622"/>
                  <a:gd name="connsiteX5" fmla="*/ 1541124 w 1541124"/>
                  <a:gd name="connsiteY5" fmla="*/ 1910993 h 2034622"/>
                  <a:gd name="connsiteX0" fmla="*/ 0 w 1541124"/>
                  <a:gd name="connsiteY0" fmla="*/ 0 h 1985259"/>
                  <a:gd name="connsiteX1" fmla="*/ 113016 w 1541124"/>
                  <a:gd name="connsiteY1" fmla="*/ 1921267 h 1985259"/>
                  <a:gd name="connsiteX2" fmla="*/ 195209 w 1541124"/>
                  <a:gd name="connsiteY2" fmla="*/ 1828800 h 1985259"/>
                  <a:gd name="connsiteX3" fmla="*/ 267128 w 1541124"/>
                  <a:gd name="connsiteY3" fmla="*/ 1982912 h 1985259"/>
                  <a:gd name="connsiteX4" fmla="*/ 400693 w 1541124"/>
                  <a:gd name="connsiteY4" fmla="*/ 1921267 h 1985259"/>
                  <a:gd name="connsiteX5" fmla="*/ 1541124 w 1541124"/>
                  <a:gd name="connsiteY5" fmla="*/ 1910993 h 1985259"/>
                  <a:gd name="connsiteX0" fmla="*/ 0 w 1541124"/>
                  <a:gd name="connsiteY0" fmla="*/ 0 h 1982995"/>
                  <a:gd name="connsiteX1" fmla="*/ 113016 w 1541124"/>
                  <a:gd name="connsiteY1" fmla="*/ 1921267 h 1982995"/>
                  <a:gd name="connsiteX2" fmla="*/ 195209 w 1541124"/>
                  <a:gd name="connsiteY2" fmla="*/ 1828800 h 1982995"/>
                  <a:gd name="connsiteX3" fmla="*/ 267128 w 1541124"/>
                  <a:gd name="connsiteY3" fmla="*/ 1982912 h 1982995"/>
                  <a:gd name="connsiteX4" fmla="*/ 448363 w 1541124"/>
                  <a:gd name="connsiteY4" fmla="*/ 1804259 h 1982995"/>
                  <a:gd name="connsiteX5" fmla="*/ 1541124 w 1541124"/>
                  <a:gd name="connsiteY5" fmla="*/ 1910993 h 1982995"/>
                  <a:gd name="connsiteX0" fmla="*/ 0 w 1541124"/>
                  <a:gd name="connsiteY0" fmla="*/ 0 h 1923887"/>
                  <a:gd name="connsiteX1" fmla="*/ 113016 w 1541124"/>
                  <a:gd name="connsiteY1" fmla="*/ 1921267 h 1923887"/>
                  <a:gd name="connsiteX2" fmla="*/ 195209 w 1541124"/>
                  <a:gd name="connsiteY2" fmla="*/ 1828800 h 1923887"/>
                  <a:gd name="connsiteX3" fmla="*/ 262794 w 1541124"/>
                  <a:gd name="connsiteY3" fmla="*/ 1922241 h 1923887"/>
                  <a:gd name="connsiteX4" fmla="*/ 448363 w 1541124"/>
                  <a:gd name="connsiteY4" fmla="*/ 1804259 h 1923887"/>
                  <a:gd name="connsiteX5" fmla="*/ 1541124 w 1541124"/>
                  <a:gd name="connsiteY5" fmla="*/ 1910993 h 1923887"/>
                  <a:gd name="connsiteX0" fmla="*/ 0 w 1541124"/>
                  <a:gd name="connsiteY0" fmla="*/ 0 h 1924444"/>
                  <a:gd name="connsiteX1" fmla="*/ 113016 w 1541124"/>
                  <a:gd name="connsiteY1" fmla="*/ 1921267 h 1924444"/>
                  <a:gd name="connsiteX2" fmla="*/ 195209 w 1541124"/>
                  <a:gd name="connsiteY2" fmla="*/ 1828800 h 1924444"/>
                  <a:gd name="connsiteX3" fmla="*/ 262794 w 1541124"/>
                  <a:gd name="connsiteY3" fmla="*/ 1922241 h 1924444"/>
                  <a:gd name="connsiteX4" fmla="*/ 392026 w 1541124"/>
                  <a:gd name="connsiteY4" fmla="*/ 1812926 h 1924444"/>
                  <a:gd name="connsiteX5" fmla="*/ 1541124 w 1541124"/>
                  <a:gd name="connsiteY5" fmla="*/ 1910993 h 1924444"/>
                  <a:gd name="connsiteX0" fmla="*/ 0 w 1541124"/>
                  <a:gd name="connsiteY0" fmla="*/ 0 h 1924444"/>
                  <a:gd name="connsiteX1" fmla="*/ 113016 w 1541124"/>
                  <a:gd name="connsiteY1" fmla="*/ 1921267 h 1924444"/>
                  <a:gd name="connsiteX2" fmla="*/ 195209 w 1541124"/>
                  <a:gd name="connsiteY2" fmla="*/ 1828800 h 1924444"/>
                  <a:gd name="connsiteX3" fmla="*/ 262794 w 1541124"/>
                  <a:gd name="connsiteY3" fmla="*/ 1922241 h 1924444"/>
                  <a:gd name="connsiteX4" fmla="*/ 392026 w 1541124"/>
                  <a:gd name="connsiteY4" fmla="*/ 1812926 h 1924444"/>
                  <a:gd name="connsiteX5" fmla="*/ 1541124 w 1541124"/>
                  <a:gd name="connsiteY5" fmla="*/ 1910993 h 1924444"/>
                  <a:gd name="connsiteX0" fmla="*/ 0 w 1541124"/>
                  <a:gd name="connsiteY0" fmla="*/ 0 h 1925375"/>
                  <a:gd name="connsiteX1" fmla="*/ 113016 w 1541124"/>
                  <a:gd name="connsiteY1" fmla="*/ 1921267 h 1925375"/>
                  <a:gd name="connsiteX2" fmla="*/ 195209 w 1541124"/>
                  <a:gd name="connsiteY2" fmla="*/ 1828800 h 1925375"/>
                  <a:gd name="connsiteX3" fmla="*/ 262794 w 1541124"/>
                  <a:gd name="connsiteY3" fmla="*/ 1922241 h 1925375"/>
                  <a:gd name="connsiteX4" fmla="*/ 348690 w 1541124"/>
                  <a:gd name="connsiteY4" fmla="*/ 1825927 h 1925375"/>
                  <a:gd name="connsiteX5" fmla="*/ 1541124 w 1541124"/>
                  <a:gd name="connsiteY5" fmla="*/ 1910993 h 1925375"/>
                  <a:gd name="connsiteX0" fmla="*/ 0 w 1541124"/>
                  <a:gd name="connsiteY0" fmla="*/ 0 h 1922242"/>
                  <a:gd name="connsiteX1" fmla="*/ 113016 w 1541124"/>
                  <a:gd name="connsiteY1" fmla="*/ 1921267 h 1922242"/>
                  <a:gd name="connsiteX2" fmla="*/ 195209 w 1541124"/>
                  <a:gd name="connsiteY2" fmla="*/ 1828800 h 1922242"/>
                  <a:gd name="connsiteX3" fmla="*/ 262794 w 1541124"/>
                  <a:gd name="connsiteY3" fmla="*/ 1922241 h 1922242"/>
                  <a:gd name="connsiteX4" fmla="*/ 348690 w 1541124"/>
                  <a:gd name="connsiteY4" fmla="*/ 1825927 h 1922242"/>
                  <a:gd name="connsiteX5" fmla="*/ 517993 w 1541124"/>
                  <a:gd name="connsiteY5" fmla="*/ 1846524 h 1922242"/>
                  <a:gd name="connsiteX6" fmla="*/ 1541124 w 1541124"/>
                  <a:gd name="connsiteY6" fmla="*/ 1910993 h 1922242"/>
                  <a:gd name="connsiteX0" fmla="*/ 0 w 1541124"/>
                  <a:gd name="connsiteY0" fmla="*/ 0 h 1922242"/>
                  <a:gd name="connsiteX1" fmla="*/ 113016 w 1541124"/>
                  <a:gd name="connsiteY1" fmla="*/ 1921267 h 1922242"/>
                  <a:gd name="connsiteX2" fmla="*/ 195209 w 1541124"/>
                  <a:gd name="connsiteY2" fmla="*/ 1828800 h 1922242"/>
                  <a:gd name="connsiteX3" fmla="*/ 262794 w 1541124"/>
                  <a:gd name="connsiteY3" fmla="*/ 1922241 h 1922242"/>
                  <a:gd name="connsiteX4" fmla="*/ 348690 w 1541124"/>
                  <a:gd name="connsiteY4" fmla="*/ 1825927 h 1922242"/>
                  <a:gd name="connsiteX5" fmla="*/ 448654 w 1541124"/>
                  <a:gd name="connsiteY5" fmla="*/ 1911528 h 1922242"/>
                  <a:gd name="connsiteX6" fmla="*/ 1541124 w 1541124"/>
                  <a:gd name="connsiteY6" fmla="*/ 1910993 h 1922242"/>
                  <a:gd name="connsiteX0" fmla="*/ 0 w 1541124"/>
                  <a:gd name="connsiteY0" fmla="*/ 0 h 1930909"/>
                  <a:gd name="connsiteX1" fmla="*/ 113016 w 1541124"/>
                  <a:gd name="connsiteY1" fmla="*/ 1921267 h 1930909"/>
                  <a:gd name="connsiteX2" fmla="*/ 195209 w 1541124"/>
                  <a:gd name="connsiteY2" fmla="*/ 1828800 h 1930909"/>
                  <a:gd name="connsiteX3" fmla="*/ 262794 w 1541124"/>
                  <a:gd name="connsiteY3" fmla="*/ 1930908 h 1930909"/>
                  <a:gd name="connsiteX4" fmla="*/ 348690 w 1541124"/>
                  <a:gd name="connsiteY4" fmla="*/ 1825927 h 1930909"/>
                  <a:gd name="connsiteX5" fmla="*/ 448654 w 1541124"/>
                  <a:gd name="connsiteY5" fmla="*/ 1911528 h 1930909"/>
                  <a:gd name="connsiteX6" fmla="*/ 1541124 w 1541124"/>
                  <a:gd name="connsiteY6" fmla="*/ 1910993 h 1930909"/>
                  <a:gd name="connsiteX0" fmla="*/ 0 w 1541124"/>
                  <a:gd name="connsiteY0" fmla="*/ 0 h 1930909"/>
                  <a:gd name="connsiteX1" fmla="*/ 113016 w 1541124"/>
                  <a:gd name="connsiteY1" fmla="*/ 1921267 h 1930909"/>
                  <a:gd name="connsiteX2" fmla="*/ 195209 w 1541124"/>
                  <a:gd name="connsiteY2" fmla="*/ 1828800 h 1930909"/>
                  <a:gd name="connsiteX3" fmla="*/ 262794 w 1541124"/>
                  <a:gd name="connsiteY3" fmla="*/ 1930908 h 1930909"/>
                  <a:gd name="connsiteX4" fmla="*/ 348690 w 1541124"/>
                  <a:gd name="connsiteY4" fmla="*/ 1825927 h 1930909"/>
                  <a:gd name="connsiteX5" fmla="*/ 448654 w 1541124"/>
                  <a:gd name="connsiteY5" fmla="*/ 1911528 h 1930909"/>
                  <a:gd name="connsiteX6" fmla="*/ 1541124 w 1541124"/>
                  <a:gd name="connsiteY6" fmla="*/ 1910993 h 1930909"/>
                  <a:gd name="connsiteX0" fmla="*/ 0 w 1541124"/>
                  <a:gd name="connsiteY0" fmla="*/ 0 h 1931502"/>
                  <a:gd name="connsiteX1" fmla="*/ 113016 w 1541124"/>
                  <a:gd name="connsiteY1" fmla="*/ 1921267 h 1931502"/>
                  <a:gd name="connsiteX2" fmla="*/ 195209 w 1541124"/>
                  <a:gd name="connsiteY2" fmla="*/ 1828800 h 1931502"/>
                  <a:gd name="connsiteX3" fmla="*/ 262794 w 1541124"/>
                  <a:gd name="connsiteY3" fmla="*/ 1930908 h 1931502"/>
                  <a:gd name="connsiteX4" fmla="*/ 324109 w 1541124"/>
                  <a:gd name="connsiteY4" fmla="*/ 1872630 h 1931502"/>
                  <a:gd name="connsiteX5" fmla="*/ 448654 w 1541124"/>
                  <a:gd name="connsiteY5" fmla="*/ 1911528 h 1931502"/>
                  <a:gd name="connsiteX6" fmla="*/ 1541124 w 1541124"/>
                  <a:gd name="connsiteY6" fmla="*/ 1910993 h 1931502"/>
                  <a:gd name="connsiteX0" fmla="*/ 0 w 1541124"/>
                  <a:gd name="connsiteY0" fmla="*/ 0 h 1921518"/>
                  <a:gd name="connsiteX1" fmla="*/ 113016 w 1541124"/>
                  <a:gd name="connsiteY1" fmla="*/ 1921267 h 1921518"/>
                  <a:gd name="connsiteX2" fmla="*/ 195209 w 1541124"/>
                  <a:gd name="connsiteY2" fmla="*/ 1828800 h 1921518"/>
                  <a:gd name="connsiteX3" fmla="*/ 257878 w 1541124"/>
                  <a:gd name="connsiteY3" fmla="*/ 1906327 h 1921518"/>
                  <a:gd name="connsiteX4" fmla="*/ 324109 w 1541124"/>
                  <a:gd name="connsiteY4" fmla="*/ 1872630 h 1921518"/>
                  <a:gd name="connsiteX5" fmla="*/ 448654 w 1541124"/>
                  <a:gd name="connsiteY5" fmla="*/ 1911528 h 1921518"/>
                  <a:gd name="connsiteX6" fmla="*/ 1541124 w 1541124"/>
                  <a:gd name="connsiteY6" fmla="*/ 1910993 h 1921518"/>
                  <a:gd name="connsiteX0" fmla="*/ 0 w 1541124"/>
                  <a:gd name="connsiteY0" fmla="*/ 0 h 1921513"/>
                  <a:gd name="connsiteX1" fmla="*/ 113016 w 1541124"/>
                  <a:gd name="connsiteY1" fmla="*/ 1921267 h 1921513"/>
                  <a:gd name="connsiteX2" fmla="*/ 195209 w 1541124"/>
                  <a:gd name="connsiteY2" fmla="*/ 1828800 h 1921513"/>
                  <a:gd name="connsiteX3" fmla="*/ 250503 w 1541124"/>
                  <a:gd name="connsiteY3" fmla="*/ 1918617 h 1921513"/>
                  <a:gd name="connsiteX4" fmla="*/ 324109 w 1541124"/>
                  <a:gd name="connsiteY4" fmla="*/ 1872630 h 1921513"/>
                  <a:gd name="connsiteX5" fmla="*/ 448654 w 1541124"/>
                  <a:gd name="connsiteY5" fmla="*/ 1911528 h 1921513"/>
                  <a:gd name="connsiteX6" fmla="*/ 1541124 w 1541124"/>
                  <a:gd name="connsiteY6" fmla="*/ 1910993 h 1921513"/>
                  <a:gd name="connsiteX0" fmla="*/ 0 w 1541124"/>
                  <a:gd name="connsiteY0" fmla="*/ 0 h 1921513"/>
                  <a:gd name="connsiteX1" fmla="*/ 113016 w 1541124"/>
                  <a:gd name="connsiteY1" fmla="*/ 1921267 h 1921513"/>
                  <a:gd name="connsiteX2" fmla="*/ 195209 w 1541124"/>
                  <a:gd name="connsiteY2" fmla="*/ 1828800 h 1921513"/>
                  <a:gd name="connsiteX3" fmla="*/ 250503 w 1541124"/>
                  <a:gd name="connsiteY3" fmla="*/ 1918617 h 1921513"/>
                  <a:gd name="connsiteX4" fmla="*/ 324109 w 1541124"/>
                  <a:gd name="connsiteY4" fmla="*/ 1872630 h 1921513"/>
                  <a:gd name="connsiteX5" fmla="*/ 448654 w 1541124"/>
                  <a:gd name="connsiteY5" fmla="*/ 1911528 h 1921513"/>
                  <a:gd name="connsiteX6" fmla="*/ 1541124 w 1541124"/>
                  <a:gd name="connsiteY6" fmla="*/ 1910993 h 1921513"/>
                  <a:gd name="connsiteX0" fmla="*/ 0 w 1541124"/>
                  <a:gd name="connsiteY0" fmla="*/ 0 h 1921516"/>
                  <a:gd name="connsiteX1" fmla="*/ 113016 w 1541124"/>
                  <a:gd name="connsiteY1" fmla="*/ 1921267 h 1921516"/>
                  <a:gd name="connsiteX2" fmla="*/ 195209 w 1541124"/>
                  <a:gd name="connsiteY2" fmla="*/ 1828800 h 1921516"/>
                  <a:gd name="connsiteX3" fmla="*/ 248045 w 1541124"/>
                  <a:gd name="connsiteY3" fmla="*/ 1911243 h 1921516"/>
                  <a:gd name="connsiteX4" fmla="*/ 324109 w 1541124"/>
                  <a:gd name="connsiteY4" fmla="*/ 1872630 h 1921516"/>
                  <a:gd name="connsiteX5" fmla="*/ 448654 w 1541124"/>
                  <a:gd name="connsiteY5" fmla="*/ 1911528 h 1921516"/>
                  <a:gd name="connsiteX6" fmla="*/ 1541124 w 1541124"/>
                  <a:gd name="connsiteY6" fmla="*/ 1910993 h 1921516"/>
                  <a:gd name="connsiteX0" fmla="*/ 0 w 1541124"/>
                  <a:gd name="connsiteY0" fmla="*/ 0 h 1911706"/>
                  <a:gd name="connsiteX1" fmla="*/ 113016 w 1541124"/>
                  <a:gd name="connsiteY1" fmla="*/ 1911435 h 1911706"/>
                  <a:gd name="connsiteX2" fmla="*/ 195209 w 1541124"/>
                  <a:gd name="connsiteY2" fmla="*/ 1828800 h 1911706"/>
                  <a:gd name="connsiteX3" fmla="*/ 248045 w 1541124"/>
                  <a:gd name="connsiteY3" fmla="*/ 1911243 h 1911706"/>
                  <a:gd name="connsiteX4" fmla="*/ 324109 w 1541124"/>
                  <a:gd name="connsiteY4" fmla="*/ 1872630 h 1911706"/>
                  <a:gd name="connsiteX5" fmla="*/ 448654 w 1541124"/>
                  <a:gd name="connsiteY5" fmla="*/ 1911528 h 1911706"/>
                  <a:gd name="connsiteX6" fmla="*/ 1541124 w 1541124"/>
                  <a:gd name="connsiteY6" fmla="*/ 1910993 h 1911706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2023023"/>
                  <a:gd name="connsiteX1" fmla="*/ 113016 w 1541124"/>
                  <a:gd name="connsiteY1" fmla="*/ 1911435 h 2023023"/>
                  <a:gd name="connsiteX2" fmla="*/ 195209 w 1541124"/>
                  <a:gd name="connsiteY2" fmla="*/ 1806677 h 2023023"/>
                  <a:gd name="connsiteX3" fmla="*/ 248045 w 1541124"/>
                  <a:gd name="connsiteY3" fmla="*/ 1911243 h 2023023"/>
                  <a:gd name="connsiteX4" fmla="*/ 324109 w 1541124"/>
                  <a:gd name="connsiteY4" fmla="*/ 1872630 h 2023023"/>
                  <a:gd name="connsiteX5" fmla="*/ 448654 w 1541124"/>
                  <a:gd name="connsiteY5" fmla="*/ 1911528 h 2023023"/>
                  <a:gd name="connsiteX6" fmla="*/ 1541124 w 1541124"/>
                  <a:gd name="connsiteY6" fmla="*/ 1910993 h 2023023"/>
                  <a:gd name="connsiteX0" fmla="*/ 0 w 1541124"/>
                  <a:gd name="connsiteY0" fmla="*/ 0 h 1912831"/>
                  <a:gd name="connsiteX1" fmla="*/ 113016 w 1541124"/>
                  <a:gd name="connsiteY1" fmla="*/ 1911435 h 1912831"/>
                  <a:gd name="connsiteX2" fmla="*/ 195209 w 1541124"/>
                  <a:gd name="connsiteY2" fmla="*/ 1806677 h 1912831"/>
                  <a:gd name="connsiteX3" fmla="*/ 248045 w 1541124"/>
                  <a:gd name="connsiteY3" fmla="*/ 1911243 h 1912831"/>
                  <a:gd name="connsiteX4" fmla="*/ 324109 w 1541124"/>
                  <a:gd name="connsiteY4" fmla="*/ 1872630 h 1912831"/>
                  <a:gd name="connsiteX5" fmla="*/ 448654 w 1541124"/>
                  <a:gd name="connsiteY5" fmla="*/ 1911528 h 1912831"/>
                  <a:gd name="connsiteX6" fmla="*/ 1541124 w 1541124"/>
                  <a:gd name="connsiteY6" fmla="*/ 1910993 h 1912831"/>
                  <a:gd name="connsiteX0" fmla="*/ 0 w 1541124"/>
                  <a:gd name="connsiteY0" fmla="*/ 0 h 1912831"/>
                  <a:gd name="connsiteX1" fmla="*/ 122848 w 1541124"/>
                  <a:gd name="connsiteY1" fmla="*/ 1911435 h 1912831"/>
                  <a:gd name="connsiteX2" fmla="*/ 195209 w 1541124"/>
                  <a:gd name="connsiteY2" fmla="*/ 1806677 h 1912831"/>
                  <a:gd name="connsiteX3" fmla="*/ 248045 w 1541124"/>
                  <a:gd name="connsiteY3" fmla="*/ 1911243 h 1912831"/>
                  <a:gd name="connsiteX4" fmla="*/ 324109 w 1541124"/>
                  <a:gd name="connsiteY4" fmla="*/ 1872630 h 1912831"/>
                  <a:gd name="connsiteX5" fmla="*/ 448654 w 1541124"/>
                  <a:gd name="connsiteY5" fmla="*/ 1911528 h 1912831"/>
                  <a:gd name="connsiteX6" fmla="*/ 1541124 w 1541124"/>
                  <a:gd name="connsiteY6" fmla="*/ 1910993 h 1912831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24109 w 1541124"/>
                  <a:gd name="connsiteY4" fmla="*/ 1872630 h 2023875"/>
                  <a:gd name="connsiteX5" fmla="*/ 448654 w 1541124"/>
                  <a:gd name="connsiteY5" fmla="*/ 1911528 h 2023875"/>
                  <a:gd name="connsiteX6" fmla="*/ 1541124 w 1541124"/>
                  <a:gd name="connsiteY6" fmla="*/ 1910993 h 2023875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14277 w 1541124"/>
                  <a:gd name="connsiteY4" fmla="*/ 1862798 h 2023875"/>
                  <a:gd name="connsiteX5" fmla="*/ 448654 w 1541124"/>
                  <a:gd name="connsiteY5" fmla="*/ 1911528 h 2023875"/>
                  <a:gd name="connsiteX6" fmla="*/ 1541124 w 1541124"/>
                  <a:gd name="connsiteY6" fmla="*/ 1910993 h 2023875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14277 w 1541124"/>
                  <a:gd name="connsiteY4" fmla="*/ 1862798 h 2023875"/>
                  <a:gd name="connsiteX5" fmla="*/ 379828 w 1541124"/>
                  <a:gd name="connsiteY5" fmla="*/ 1906612 h 2023875"/>
                  <a:gd name="connsiteX6" fmla="*/ 1541124 w 1541124"/>
                  <a:gd name="connsiteY6" fmla="*/ 1910993 h 2023875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14277 w 1541124"/>
                  <a:gd name="connsiteY4" fmla="*/ 1862798 h 2023875"/>
                  <a:gd name="connsiteX5" fmla="*/ 379828 w 1541124"/>
                  <a:gd name="connsiteY5" fmla="*/ 1906612 h 2023875"/>
                  <a:gd name="connsiteX6" fmla="*/ 1094171 w 1541124"/>
                  <a:gd name="connsiteY6" fmla="*/ 1907043 h 2023875"/>
                  <a:gd name="connsiteX7" fmla="*/ 1541124 w 1541124"/>
                  <a:gd name="connsiteY7" fmla="*/ 1910993 h 2023875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14277 w 1541124"/>
                  <a:gd name="connsiteY4" fmla="*/ 1862798 h 2023875"/>
                  <a:gd name="connsiteX5" fmla="*/ 379828 w 1541124"/>
                  <a:gd name="connsiteY5" fmla="*/ 1906612 h 2023875"/>
                  <a:gd name="connsiteX6" fmla="*/ 435409 w 1541124"/>
                  <a:gd name="connsiteY6" fmla="*/ 1877546 h 2023875"/>
                  <a:gd name="connsiteX7" fmla="*/ 1541124 w 1541124"/>
                  <a:gd name="connsiteY7" fmla="*/ 1910993 h 2023875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14277 w 1541124"/>
                  <a:gd name="connsiteY4" fmla="*/ 1862798 h 2023875"/>
                  <a:gd name="connsiteX5" fmla="*/ 379828 w 1541124"/>
                  <a:gd name="connsiteY5" fmla="*/ 1906612 h 2023875"/>
                  <a:gd name="connsiteX6" fmla="*/ 435409 w 1541124"/>
                  <a:gd name="connsiteY6" fmla="*/ 1877546 h 2023875"/>
                  <a:gd name="connsiteX7" fmla="*/ 909816 w 1541124"/>
                  <a:gd name="connsiteY7" fmla="*/ 1894752 h 2023875"/>
                  <a:gd name="connsiteX8" fmla="*/ 1541124 w 1541124"/>
                  <a:gd name="connsiteY8" fmla="*/ 1910993 h 2023875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14277 w 1541124"/>
                  <a:gd name="connsiteY4" fmla="*/ 1862798 h 2023875"/>
                  <a:gd name="connsiteX5" fmla="*/ 379828 w 1541124"/>
                  <a:gd name="connsiteY5" fmla="*/ 1906612 h 2023875"/>
                  <a:gd name="connsiteX6" fmla="*/ 435409 w 1541124"/>
                  <a:gd name="connsiteY6" fmla="*/ 1877546 h 2023875"/>
                  <a:gd name="connsiteX7" fmla="*/ 504235 w 1541124"/>
                  <a:gd name="connsiteY7" fmla="*/ 1911958 h 2023875"/>
                  <a:gd name="connsiteX8" fmla="*/ 1541124 w 1541124"/>
                  <a:gd name="connsiteY8" fmla="*/ 1910993 h 2023875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14277 w 1541124"/>
                  <a:gd name="connsiteY4" fmla="*/ 1862798 h 2023875"/>
                  <a:gd name="connsiteX5" fmla="*/ 379828 w 1541124"/>
                  <a:gd name="connsiteY5" fmla="*/ 1906612 h 2023875"/>
                  <a:gd name="connsiteX6" fmla="*/ 435409 w 1541124"/>
                  <a:gd name="connsiteY6" fmla="*/ 1877546 h 2023875"/>
                  <a:gd name="connsiteX7" fmla="*/ 499319 w 1541124"/>
                  <a:gd name="connsiteY7" fmla="*/ 1909500 h 2023875"/>
                  <a:gd name="connsiteX8" fmla="*/ 1541124 w 1541124"/>
                  <a:gd name="connsiteY8" fmla="*/ 1910993 h 2023875"/>
                  <a:gd name="connsiteX0" fmla="*/ 0 w 1541124"/>
                  <a:gd name="connsiteY0" fmla="*/ 0 h 1912124"/>
                  <a:gd name="connsiteX1" fmla="*/ 122848 w 1541124"/>
                  <a:gd name="connsiteY1" fmla="*/ 1911435 h 1912124"/>
                  <a:gd name="connsiteX2" fmla="*/ 190293 w 1541124"/>
                  <a:gd name="connsiteY2" fmla="*/ 1811593 h 1912124"/>
                  <a:gd name="connsiteX3" fmla="*/ 248045 w 1541124"/>
                  <a:gd name="connsiteY3" fmla="*/ 1911243 h 1912124"/>
                  <a:gd name="connsiteX4" fmla="*/ 314277 w 1541124"/>
                  <a:gd name="connsiteY4" fmla="*/ 1862798 h 1912124"/>
                  <a:gd name="connsiteX5" fmla="*/ 379828 w 1541124"/>
                  <a:gd name="connsiteY5" fmla="*/ 1906612 h 1912124"/>
                  <a:gd name="connsiteX6" fmla="*/ 435409 w 1541124"/>
                  <a:gd name="connsiteY6" fmla="*/ 1877546 h 1912124"/>
                  <a:gd name="connsiteX7" fmla="*/ 499319 w 1541124"/>
                  <a:gd name="connsiteY7" fmla="*/ 1909500 h 1912124"/>
                  <a:gd name="connsiteX8" fmla="*/ 1541124 w 1541124"/>
                  <a:gd name="connsiteY8" fmla="*/ 1910993 h 1912124"/>
                  <a:gd name="connsiteX0" fmla="*/ 0 w 1541124"/>
                  <a:gd name="connsiteY0" fmla="*/ 0 h 1912124"/>
                  <a:gd name="connsiteX1" fmla="*/ 122848 w 1541124"/>
                  <a:gd name="connsiteY1" fmla="*/ 1911435 h 1912124"/>
                  <a:gd name="connsiteX2" fmla="*/ 190293 w 1541124"/>
                  <a:gd name="connsiteY2" fmla="*/ 1811593 h 1912124"/>
                  <a:gd name="connsiteX3" fmla="*/ 248045 w 1541124"/>
                  <a:gd name="connsiteY3" fmla="*/ 1911243 h 1912124"/>
                  <a:gd name="connsiteX4" fmla="*/ 314277 w 1541124"/>
                  <a:gd name="connsiteY4" fmla="*/ 1862798 h 1912124"/>
                  <a:gd name="connsiteX5" fmla="*/ 379828 w 1541124"/>
                  <a:gd name="connsiteY5" fmla="*/ 1906612 h 1912124"/>
                  <a:gd name="connsiteX6" fmla="*/ 435409 w 1541124"/>
                  <a:gd name="connsiteY6" fmla="*/ 1877546 h 1912124"/>
                  <a:gd name="connsiteX7" fmla="*/ 499319 w 1541124"/>
                  <a:gd name="connsiteY7" fmla="*/ 1909500 h 1912124"/>
                  <a:gd name="connsiteX8" fmla="*/ 1541124 w 1541124"/>
                  <a:gd name="connsiteY8" fmla="*/ 1910993 h 1912124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086"/>
                  <a:gd name="connsiteX1" fmla="*/ 122848 w 1541124"/>
                  <a:gd name="connsiteY1" fmla="*/ 1911435 h 1921086"/>
                  <a:gd name="connsiteX2" fmla="*/ 190293 w 1541124"/>
                  <a:gd name="connsiteY2" fmla="*/ 1811593 h 1921086"/>
                  <a:gd name="connsiteX3" fmla="*/ 250504 w 1541124"/>
                  <a:gd name="connsiteY3" fmla="*/ 1921075 h 1921086"/>
                  <a:gd name="connsiteX4" fmla="*/ 314277 w 1541124"/>
                  <a:gd name="connsiteY4" fmla="*/ 1862798 h 1921086"/>
                  <a:gd name="connsiteX5" fmla="*/ 379828 w 1541124"/>
                  <a:gd name="connsiteY5" fmla="*/ 1906612 h 1921086"/>
                  <a:gd name="connsiteX6" fmla="*/ 435409 w 1541124"/>
                  <a:gd name="connsiteY6" fmla="*/ 1877546 h 1921086"/>
                  <a:gd name="connsiteX7" fmla="*/ 499319 w 1541124"/>
                  <a:gd name="connsiteY7" fmla="*/ 1909500 h 1921086"/>
                  <a:gd name="connsiteX8" fmla="*/ 1541124 w 1541124"/>
                  <a:gd name="connsiteY8" fmla="*/ 1910993 h 1921086"/>
                  <a:gd name="connsiteX0" fmla="*/ 0 w 1541124"/>
                  <a:gd name="connsiteY0" fmla="*/ 0 h 1911435"/>
                  <a:gd name="connsiteX1" fmla="*/ 122848 w 1541124"/>
                  <a:gd name="connsiteY1" fmla="*/ 1911435 h 1911435"/>
                  <a:gd name="connsiteX2" fmla="*/ 190293 w 1541124"/>
                  <a:gd name="connsiteY2" fmla="*/ 1811593 h 1911435"/>
                  <a:gd name="connsiteX3" fmla="*/ 243129 w 1541124"/>
                  <a:gd name="connsiteY3" fmla="*/ 1911243 h 1911435"/>
                  <a:gd name="connsiteX4" fmla="*/ 314277 w 1541124"/>
                  <a:gd name="connsiteY4" fmla="*/ 1862798 h 1911435"/>
                  <a:gd name="connsiteX5" fmla="*/ 379828 w 1541124"/>
                  <a:gd name="connsiteY5" fmla="*/ 1906612 h 1911435"/>
                  <a:gd name="connsiteX6" fmla="*/ 435409 w 1541124"/>
                  <a:gd name="connsiteY6" fmla="*/ 1877546 h 1911435"/>
                  <a:gd name="connsiteX7" fmla="*/ 499319 w 1541124"/>
                  <a:gd name="connsiteY7" fmla="*/ 1909500 h 1911435"/>
                  <a:gd name="connsiteX8" fmla="*/ 1541124 w 1541124"/>
                  <a:gd name="connsiteY8" fmla="*/ 1910993 h 1911435"/>
                  <a:gd name="connsiteX0" fmla="*/ 0 w 1541124"/>
                  <a:gd name="connsiteY0" fmla="*/ 0 h 1911435"/>
                  <a:gd name="connsiteX1" fmla="*/ 122848 w 1541124"/>
                  <a:gd name="connsiteY1" fmla="*/ 1911435 h 1911435"/>
                  <a:gd name="connsiteX2" fmla="*/ 190293 w 1541124"/>
                  <a:gd name="connsiteY2" fmla="*/ 1811593 h 1911435"/>
                  <a:gd name="connsiteX3" fmla="*/ 248045 w 1541124"/>
                  <a:gd name="connsiteY3" fmla="*/ 1911243 h 1911435"/>
                  <a:gd name="connsiteX4" fmla="*/ 314277 w 1541124"/>
                  <a:gd name="connsiteY4" fmla="*/ 1862798 h 1911435"/>
                  <a:gd name="connsiteX5" fmla="*/ 379828 w 1541124"/>
                  <a:gd name="connsiteY5" fmla="*/ 1906612 h 1911435"/>
                  <a:gd name="connsiteX6" fmla="*/ 435409 w 1541124"/>
                  <a:gd name="connsiteY6" fmla="*/ 1877546 h 1911435"/>
                  <a:gd name="connsiteX7" fmla="*/ 499319 w 1541124"/>
                  <a:gd name="connsiteY7" fmla="*/ 1909500 h 1911435"/>
                  <a:gd name="connsiteX8" fmla="*/ 1541124 w 1541124"/>
                  <a:gd name="connsiteY8" fmla="*/ 1910993 h 191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1124" h="1911435">
                    <a:moveTo>
                      <a:pt x="0" y="0"/>
                    </a:moveTo>
                    <a:cubicBezTo>
                      <a:pt x="79243" y="145185"/>
                      <a:pt x="51804" y="1911845"/>
                      <a:pt x="122848" y="1911435"/>
                    </a:cubicBezTo>
                    <a:cubicBezTo>
                      <a:pt x="169311" y="1911025"/>
                      <a:pt x="169427" y="1811625"/>
                      <a:pt x="190293" y="1811593"/>
                    </a:cubicBezTo>
                    <a:cubicBezTo>
                      <a:pt x="211159" y="1811561"/>
                      <a:pt x="205259" y="1912541"/>
                      <a:pt x="248045" y="1911243"/>
                    </a:cubicBezTo>
                    <a:cubicBezTo>
                      <a:pt x="290831" y="1909945"/>
                      <a:pt x="292313" y="1863570"/>
                      <a:pt x="314277" y="1862798"/>
                    </a:cubicBezTo>
                    <a:cubicBezTo>
                      <a:pt x="336241" y="1862026"/>
                      <a:pt x="335879" y="1909071"/>
                      <a:pt x="379828" y="1906612"/>
                    </a:cubicBezTo>
                    <a:cubicBezTo>
                      <a:pt x="403271" y="1909214"/>
                      <a:pt x="416882" y="1887235"/>
                      <a:pt x="435409" y="1877546"/>
                    </a:cubicBezTo>
                    <a:lnTo>
                      <a:pt x="499319" y="1909500"/>
                    </a:lnTo>
                    <a:lnTo>
                      <a:pt x="1541124" y="1910993"/>
                    </a:lnTo>
                  </a:path>
                </a:pathLst>
              </a:custGeom>
              <a:noFill/>
              <a:ln w="127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orme libre 27"/>
              <p:cNvSpPr/>
              <p:nvPr/>
            </p:nvSpPr>
            <p:spPr bwMode="auto">
              <a:xfrm flipH="1">
                <a:off x="3309150" y="3542581"/>
                <a:ext cx="799898" cy="1636036"/>
              </a:xfrm>
              <a:custGeom>
                <a:avLst/>
                <a:gdLst>
                  <a:gd name="connsiteX0" fmla="*/ 0 w 1723016"/>
                  <a:gd name="connsiteY0" fmla="*/ 0 h 2034622"/>
                  <a:gd name="connsiteX1" fmla="*/ 113016 w 1723016"/>
                  <a:gd name="connsiteY1" fmla="*/ 1921267 h 2034622"/>
                  <a:gd name="connsiteX2" fmla="*/ 195209 w 1723016"/>
                  <a:gd name="connsiteY2" fmla="*/ 1828800 h 2034622"/>
                  <a:gd name="connsiteX3" fmla="*/ 267128 w 1723016"/>
                  <a:gd name="connsiteY3" fmla="*/ 1982912 h 2034622"/>
                  <a:gd name="connsiteX4" fmla="*/ 400693 w 1723016"/>
                  <a:gd name="connsiteY4" fmla="*/ 1921267 h 2034622"/>
                  <a:gd name="connsiteX5" fmla="*/ 1541124 w 1723016"/>
                  <a:gd name="connsiteY5" fmla="*/ 1910993 h 2034622"/>
                  <a:gd name="connsiteX6" fmla="*/ 1705510 w 1723016"/>
                  <a:gd name="connsiteY6" fmla="*/ 1561672 h 2034622"/>
                  <a:gd name="connsiteX0" fmla="*/ 0 w 1541124"/>
                  <a:gd name="connsiteY0" fmla="*/ 0 h 2034622"/>
                  <a:gd name="connsiteX1" fmla="*/ 113016 w 1541124"/>
                  <a:gd name="connsiteY1" fmla="*/ 1921267 h 2034622"/>
                  <a:gd name="connsiteX2" fmla="*/ 195209 w 1541124"/>
                  <a:gd name="connsiteY2" fmla="*/ 1828800 h 2034622"/>
                  <a:gd name="connsiteX3" fmla="*/ 267128 w 1541124"/>
                  <a:gd name="connsiteY3" fmla="*/ 1982912 h 2034622"/>
                  <a:gd name="connsiteX4" fmla="*/ 400693 w 1541124"/>
                  <a:gd name="connsiteY4" fmla="*/ 1921267 h 2034622"/>
                  <a:gd name="connsiteX5" fmla="*/ 1541124 w 1541124"/>
                  <a:gd name="connsiteY5" fmla="*/ 1910993 h 2034622"/>
                  <a:gd name="connsiteX0" fmla="*/ 0 w 1541124"/>
                  <a:gd name="connsiteY0" fmla="*/ 0 h 2034622"/>
                  <a:gd name="connsiteX1" fmla="*/ 113016 w 1541124"/>
                  <a:gd name="connsiteY1" fmla="*/ 1921267 h 2034622"/>
                  <a:gd name="connsiteX2" fmla="*/ 195209 w 1541124"/>
                  <a:gd name="connsiteY2" fmla="*/ 1828800 h 2034622"/>
                  <a:gd name="connsiteX3" fmla="*/ 267128 w 1541124"/>
                  <a:gd name="connsiteY3" fmla="*/ 1982912 h 2034622"/>
                  <a:gd name="connsiteX4" fmla="*/ 400693 w 1541124"/>
                  <a:gd name="connsiteY4" fmla="*/ 1921267 h 2034622"/>
                  <a:gd name="connsiteX5" fmla="*/ 1541124 w 1541124"/>
                  <a:gd name="connsiteY5" fmla="*/ 1910993 h 2034622"/>
                  <a:gd name="connsiteX0" fmla="*/ 0 w 1541124"/>
                  <a:gd name="connsiteY0" fmla="*/ 0 h 1985259"/>
                  <a:gd name="connsiteX1" fmla="*/ 113016 w 1541124"/>
                  <a:gd name="connsiteY1" fmla="*/ 1921267 h 1985259"/>
                  <a:gd name="connsiteX2" fmla="*/ 195209 w 1541124"/>
                  <a:gd name="connsiteY2" fmla="*/ 1828800 h 1985259"/>
                  <a:gd name="connsiteX3" fmla="*/ 267128 w 1541124"/>
                  <a:gd name="connsiteY3" fmla="*/ 1982912 h 1985259"/>
                  <a:gd name="connsiteX4" fmla="*/ 400693 w 1541124"/>
                  <a:gd name="connsiteY4" fmla="*/ 1921267 h 1985259"/>
                  <a:gd name="connsiteX5" fmla="*/ 1541124 w 1541124"/>
                  <a:gd name="connsiteY5" fmla="*/ 1910993 h 1985259"/>
                  <a:gd name="connsiteX0" fmla="*/ 0 w 1541124"/>
                  <a:gd name="connsiteY0" fmla="*/ 0 h 1982995"/>
                  <a:gd name="connsiteX1" fmla="*/ 113016 w 1541124"/>
                  <a:gd name="connsiteY1" fmla="*/ 1921267 h 1982995"/>
                  <a:gd name="connsiteX2" fmla="*/ 195209 w 1541124"/>
                  <a:gd name="connsiteY2" fmla="*/ 1828800 h 1982995"/>
                  <a:gd name="connsiteX3" fmla="*/ 267128 w 1541124"/>
                  <a:gd name="connsiteY3" fmla="*/ 1982912 h 1982995"/>
                  <a:gd name="connsiteX4" fmla="*/ 448363 w 1541124"/>
                  <a:gd name="connsiteY4" fmla="*/ 1804259 h 1982995"/>
                  <a:gd name="connsiteX5" fmla="*/ 1541124 w 1541124"/>
                  <a:gd name="connsiteY5" fmla="*/ 1910993 h 1982995"/>
                  <a:gd name="connsiteX0" fmla="*/ 0 w 1541124"/>
                  <a:gd name="connsiteY0" fmla="*/ 0 h 1923887"/>
                  <a:gd name="connsiteX1" fmla="*/ 113016 w 1541124"/>
                  <a:gd name="connsiteY1" fmla="*/ 1921267 h 1923887"/>
                  <a:gd name="connsiteX2" fmla="*/ 195209 w 1541124"/>
                  <a:gd name="connsiteY2" fmla="*/ 1828800 h 1923887"/>
                  <a:gd name="connsiteX3" fmla="*/ 262794 w 1541124"/>
                  <a:gd name="connsiteY3" fmla="*/ 1922241 h 1923887"/>
                  <a:gd name="connsiteX4" fmla="*/ 448363 w 1541124"/>
                  <a:gd name="connsiteY4" fmla="*/ 1804259 h 1923887"/>
                  <a:gd name="connsiteX5" fmla="*/ 1541124 w 1541124"/>
                  <a:gd name="connsiteY5" fmla="*/ 1910993 h 1923887"/>
                  <a:gd name="connsiteX0" fmla="*/ 0 w 1541124"/>
                  <a:gd name="connsiteY0" fmla="*/ 0 h 1924444"/>
                  <a:gd name="connsiteX1" fmla="*/ 113016 w 1541124"/>
                  <a:gd name="connsiteY1" fmla="*/ 1921267 h 1924444"/>
                  <a:gd name="connsiteX2" fmla="*/ 195209 w 1541124"/>
                  <a:gd name="connsiteY2" fmla="*/ 1828800 h 1924444"/>
                  <a:gd name="connsiteX3" fmla="*/ 262794 w 1541124"/>
                  <a:gd name="connsiteY3" fmla="*/ 1922241 h 1924444"/>
                  <a:gd name="connsiteX4" fmla="*/ 392026 w 1541124"/>
                  <a:gd name="connsiteY4" fmla="*/ 1812926 h 1924444"/>
                  <a:gd name="connsiteX5" fmla="*/ 1541124 w 1541124"/>
                  <a:gd name="connsiteY5" fmla="*/ 1910993 h 1924444"/>
                  <a:gd name="connsiteX0" fmla="*/ 0 w 1541124"/>
                  <a:gd name="connsiteY0" fmla="*/ 0 h 1924444"/>
                  <a:gd name="connsiteX1" fmla="*/ 113016 w 1541124"/>
                  <a:gd name="connsiteY1" fmla="*/ 1921267 h 1924444"/>
                  <a:gd name="connsiteX2" fmla="*/ 195209 w 1541124"/>
                  <a:gd name="connsiteY2" fmla="*/ 1828800 h 1924444"/>
                  <a:gd name="connsiteX3" fmla="*/ 262794 w 1541124"/>
                  <a:gd name="connsiteY3" fmla="*/ 1922241 h 1924444"/>
                  <a:gd name="connsiteX4" fmla="*/ 392026 w 1541124"/>
                  <a:gd name="connsiteY4" fmla="*/ 1812926 h 1924444"/>
                  <a:gd name="connsiteX5" fmla="*/ 1541124 w 1541124"/>
                  <a:gd name="connsiteY5" fmla="*/ 1910993 h 1924444"/>
                  <a:gd name="connsiteX0" fmla="*/ 0 w 1541124"/>
                  <a:gd name="connsiteY0" fmla="*/ 0 h 1925375"/>
                  <a:gd name="connsiteX1" fmla="*/ 113016 w 1541124"/>
                  <a:gd name="connsiteY1" fmla="*/ 1921267 h 1925375"/>
                  <a:gd name="connsiteX2" fmla="*/ 195209 w 1541124"/>
                  <a:gd name="connsiteY2" fmla="*/ 1828800 h 1925375"/>
                  <a:gd name="connsiteX3" fmla="*/ 262794 w 1541124"/>
                  <a:gd name="connsiteY3" fmla="*/ 1922241 h 1925375"/>
                  <a:gd name="connsiteX4" fmla="*/ 348690 w 1541124"/>
                  <a:gd name="connsiteY4" fmla="*/ 1825927 h 1925375"/>
                  <a:gd name="connsiteX5" fmla="*/ 1541124 w 1541124"/>
                  <a:gd name="connsiteY5" fmla="*/ 1910993 h 1925375"/>
                  <a:gd name="connsiteX0" fmla="*/ 0 w 1541124"/>
                  <a:gd name="connsiteY0" fmla="*/ 0 h 1922242"/>
                  <a:gd name="connsiteX1" fmla="*/ 113016 w 1541124"/>
                  <a:gd name="connsiteY1" fmla="*/ 1921267 h 1922242"/>
                  <a:gd name="connsiteX2" fmla="*/ 195209 w 1541124"/>
                  <a:gd name="connsiteY2" fmla="*/ 1828800 h 1922242"/>
                  <a:gd name="connsiteX3" fmla="*/ 262794 w 1541124"/>
                  <a:gd name="connsiteY3" fmla="*/ 1922241 h 1922242"/>
                  <a:gd name="connsiteX4" fmla="*/ 348690 w 1541124"/>
                  <a:gd name="connsiteY4" fmla="*/ 1825927 h 1922242"/>
                  <a:gd name="connsiteX5" fmla="*/ 517993 w 1541124"/>
                  <a:gd name="connsiteY5" fmla="*/ 1846524 h 1922242"/>
                  <a:gd name="connsiteX6" fmla="*/ 1541124 w 1541124"/>
                  <a:gd name="connsiteY6" fmla="*/ 1910993 h 1922242"/>
                  <a:gd name="connsiteX0" fmla="*/ 0 w 1541124"/>
                  <a:gd name="connsiteY0" fmla="*/ 0 h 1922242"/>
                  <a:gd name="connsiteX1" fmla="*/ 113016 w 1541124"/>
                  <a:gd name="connsiteY1" fmla="*/ 1921267 h 1922242"/>
                  <a:gd name="connsiteX2" fmla="*/ 195209 w 1541124"/>
                  <a:gd name="connsiteY2" fmla="*/ 1828800 h 1922242"/>
                  <a:gd name="connsiteX3" fmla="*/ 262794 w 1541124"/>
                  <a:gd name="connsiteY3" fmla="*/ 1922241 h 1922242"/>
                  <a:gd name="connsiteX4" fmla="*/ 348690 w 1541124"/>
                  <a:gd name="connsiteY4" fmla="*/ 1825927 h 1922242"/>
                  <a:gd name="connsiteX5" fmla="*/ 448654 w 1541124"/>
                  <a:gd name="connsiteY5" fmla="*/ 1911528 h 1922242"/>
                  <a:gd name="connsiteX6" fmla="*/ 1541124 w 1541124"/>
                  <a:gd name="connsiteY6" fmla="*/ 1910993 h 1922242"/>
                  <a:gd name="connsiteX0" fmla="*/ 0 w 1541124"/>
                  <a:gd name="connsiteY0" fmla="*/ 0 h 1930909"/>
                  <a:gd name="connsiteX1" fmla="*/ 113016 w 1541124"/>
                  <a:gd name="connsiteY1" fmla="*/ 1921267 h 1930909"/>
                  <a:gd name="connsiteX2" fmla="*/ 195209 w 1541124"/>
                  <a:gd name="connsiteY2" fmla="*/ 1828800 h 1930909"/>
                  <a:gd name="connsiteX3" fmla="*/ 262794 w 1541124"/>
                  <a:gd name="connsiteY3" fmla="*/ 1930908 h 1930909"/>
                  <a:gd name="connsiteX4" fmla="*/ 348690 w 1541124"/>
                  <a:gd name="connsiteY4" fmla="*/ 1825927 h 1930909"/>
                  <a:gd name="connsiteX5" fmla="*/ 448654 w 1541124"/>
                  <a:gd name="connsiteY5" fmla="*/ 1911528 h 1930909"/>
                  <a:gd name="connsiteX6" fmla="*/ 1541124 w 1541124"/>
                  <a:gd name="connsiteY6" fmla="*/ 1910993 h 1930909"/>
                  <a:gd name="connsiteX0" fmla="*/ 0 w 1541124"/>
                  <a:gd name="connsiteY0" fmla="*/ 0 h 1930909"/>
                  <a:gd name="connsiteX1" fmla="*/ 113016 w 1541124"/>
                  <a:gd name="connsiteY1" fmla="*/ 1921267 h 1930909"/>
                  <a:gd name="connsiteX2" fmla="*/ 195209 w 1541124"/>
                  <a:gd name="connsiteY2" fmla="*/ 1828800 h 1930909"/>
                  <a:gd name="connsiteX3" fmla="*/ 262794 w 1541124"/>
                  <a:gd name="connsiteY3" fmla="*/ 1930908 h 1930909"/>
                  <a:gd name="connsiteX4" fmla="*/ 348690 w 1541124"/>
                  <a:gd name="connsiteY4" fmla="*/ 1825927 h 1930909"/>
                  <a:gd name="connsiteX5" fmla="*/ 448654 w 1541124"/>
                  <a:gd name="connsiteY5" fmla="*/ 1911528 h 1930909"/>
                  <a:gd name="connsiteX6" fmla="*/ 1541124 w 1541124"/>
                  <a:gd name="connsiteY6" fmla="*/ 1910993 h 1930909"/>
                  <a:gd name="connsiteX0" fmla="*/ 0 w 1541124"/>
                  <a:gd name="connsiteY0" fmla="*/ 0 h 1931502"/>
                  <a:gd name="connsiteX1" fmla="*/ 113016 w 1541124"/>
                  <a:gd name="connsiteY1" fmla="*/ 1921267 h 1931502"/>
                  <a:gd name="connsiteX2" fmla="*/ 195209 w 1541124"/>
                  <a:gd name="connsiteY2" fmla="*/ 1828800 h 1931502"/>
                  <a:gd name="connsiteX3" fmla="*/ 262794 w 1541124"/>
                  <a:gd name="connsiteY3" fmla="*/ 1930908 h 1931502"/>
                  <a:gd name="connsiteX4" fmla="*/ 324109 w 1541124"/>
                  <a:gd name="connsiteY4" fmla="*/ 1872630 h 1931502"/>
                  <a:gd name="connsiteX5" fmla="*/ 448654 w 1541124"/>
                  <a:gd name="connsiteY5" fmla="*/ 1911528 h 1931502"/>
                  <a:gd name="connsiteX6" fmla="*/ 1541124 w 1541124"/>
                  <a:gd name="connsiteY6" fmla="*/ 1910993 h 1931502"/>
                  <a:gd name="connsiteX0" fmla="*/ 0 w 1541124"/>
                  <a:gd name="connsiteY0" fmla="*/ 0 h 1921518"/>
                  <a:gd name="connsiteX1" fmla="*/ 113016 w 1541124"/>
                  <a:gd name="connsiteY1" fmla="*/ 1921267 h 1921518"/>
                  <a:gd name="connsiteX2" fmla="*/ 195209 w 1541124"/>
                  <a:gd name="connsiteY2" fmla="*/ 1828800 h 1921518"/>
                  <a:gd name="connsiteX3" fmla="*/ 257878 w 1541124"/>
                  <a:gd name="connsiteY3" fmla="*/ 1906327 h 1921518"/>
                  <a:gd name="connsiteX4" fmla="*/ 324109 w 1541124"/>
                  <a:gd name="connsiteY4" fmla="*/ 1872630 h 1921518"/>
                  <a:gd name="connsiteX5" fmla="*/ 448654 w 1541124"/>
                  <a:gd name="connsiteY5" fmla="*/ 1911528 h 1921518"/>
                  <a:gd name="connsiteX6" fmla="*/ 1541124 w 1541124"/>
                  <a:gd name="connsiteY6" fmla="*/ 1910993 h 1921518"/>
                  <a:gd name="connsiteX0" fmla="*/ 0 w 1541124"/>
                  <a:gd name="connsiteY0" fmla="*/ 0 h 1921513"/>
                  <a:gd name="connsiteX1" fmla="*/ 113016 w 1541124"/>
                  <a:gd name="connsiteY1" fmla="*/ 1921267 h 1921513"/>
                  <a:gd name="connsiteX2" fmla="*/ 195209 w 1541124"/>
                  <a:gd name="connsiteY2" fmla="*/ 1828800 h 1921513"/>
                  <a:gd name="connsiteX3" fmla="*/ 250503 w 1541124"/>
                  <a:gd name="connsiteY3" fmla="*/ 1918617 h 1921513"/>
                  <a:gd name="connsiteX4" fmla="*/ 324109 w 1541124"/>
                  <a:gd name="connsiteY4" fmla="*/ 1872630 h 1921513"/>
                  <a:gd name="connsiteX5" fmla="*/ 448654 w 1541124"/>
                  <a:gd name="connsiteY5" fmla="*/ 1911528 h 1921513"/>
                  <a:gd name="connsiteX6" fmla="*/ 1541124 w 1541124"/>
                  <a:gd name="connsiteY6" fmla="*/ 1910993 h 1921513"/>
                  <a:gd name="connsiteX0" fmla="*/ 0 w 1541124"/>
                  <a:gd name="connsiteY0" fmla="*/ 0 h 1921513"/>
                  <a:gd name="connsiteX1" fmla="*/ 113016 w 1541124"/>
                  <a:gd name="connsiteY1" fmla="*/ 1921267 h 1921513"/>
                  <a:gd name="connsiteX2" fmla="*/ 195209 w 1541124"/>
                  <a:gd name="connsiteY2" fmla="*/ 1828800 h 1921513"/>
                  <a:gd name="connsiteX3" fmla="*/ 250503 w 1541124"/>
                  <a:gd name="connsiteY3" fmla="*/ 1918617 h 1921513"/>
                  <a:gd name="connsiteX4" fmla="*/ 324109 w 1541124"/>
                  <a:gd name="connsiteY4" fmla="*/ 1872630 h 1921513"/>
                  <a:gd name="connsiteX5" fmla="*/ 448654 w 1541124"/>
                  <a:gd name="connsiteY5" fmla="*/ 1911528 h 1921513"/>
                  <a:gd name="connsiteX6" fmla="*/ 1541124 w 1541124"/>
                  <a:gd name="connsiteY6" fmla="*/ 1910993 h 1921513"/>
                  <a:gd name="connsiteX0" fmla="*/ 0 w 1541124"/>
                  <a:gd name="connsiteY0" fmla="*/ 0 h 1921516"/>
                  <a:gd name="connsiteX1" fmla="*/ 113016 w 1541124"/>
                  <a:gd name="connsiteY1" fmla="*/ 1921267 h 1921516"/>
                  <a:gd name="connsiteX2" fmla="*/ 195209 w 1541124"/>
                  <a:gd name="connsiteY2" fmla="*/ 1828800 h 1921516"/>
                  <a:gd name="connsiteX3" fmla="*/ 248045 w 1541124"/>
                  <a:gd name="connsiteY3" fmla="*/ 1911243 h 1921516"/>
                  <a:gd name="connsiteX4" fmla="*/ 324109 w 1541124"/>
                  <a:gd name="connsiteY4" fmla="*/ 1872630 h 1921516"/>
                  <a:gd name="connsiteX5" fmla="*/ 448654 w 1541124"/>
                  <a:gd name="connsiteY5" fmla="*/ 1911528 h 1921516"/>
                  <a:gd name="connsiteX6" fmla="*/ 1541124 w 1541124"/>
                  <a:gd name="connsiteY6" fmla="*/ 1910993 h 1921516"/>
                  <a:gd name="connsiteX0" fmla="*/ 0 w 1541124"/>
                  <a:gd name="connsiteY0" fmla="*/ 0 h 1911706"/>
                  <a:gd name="connsiteX1" fmla="*/ 113016 w 1541124"/>
                  <a:gd name="connsiteY1" fmla="*/ 1911435 h 1911706"/>
                  <a:gd name="connsiteX2" fmla="*/ 195209 w 1541124"/>
                  <a:gd name="connsiteY2" fmla="*/ 1828800 h 1911706"/>
                  <a:gd name="connsiteX3" fmla="*/ 248045 w 1541124"/>
                  <a:gd name="connsiteY3" fmla="*/ 1911243 h 1911706"/>
                  <a:gd name="connsiteX4" fmla="*/ 324109 w 1541124"/>
                  <a:gd name="connsiteY4" fmla="*/ 1872630 h 1911706"/>
                  <a:gd name="connsiteX5" fmla="*/ 448654 w 1541124"/>
                  <a:gd name="connsiteY5" fmla="*/ 1911528 h 1911706"/>
                  <a:gd name="connsiteX6" fmla="*/ 1541124 w 1541124"/>
                  <a:gd name="connsiteY6" fmla="*/ 1910993 h 1911706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2023023"/>
                  <a:gd name="connsiteX1" fmla="*/ 113016 w 1541124"/>
                  <a:gd name="connsiteY1" fmla="*/ 1911435 h 2023023"/>
                  <a:gd name="connsiteX2" fmla="*/ 195209 w 1541124"/>
                  <a:gd name="connsiteY2" fmla="*/ 1806677 h 2023023"/>
                  <a:gd name="connsiteX3" fmla="*/ 248045 w 1541124"/>
                  <a:gd name="connsiteY3" fmla="*/ 1911243 h 2023023"/>
                  <a:gd name="connsiteX4" fmla="*/ 324109 w 1541124"/>
                  <a:gd name="connsiteY4" fmla="*/ 1872630 h 2023023"/>
                  <a:gd name="connsiteX5" fmla="*/ 448654 w 1541124"/>
                  <a:gd name="connsiteY5" fmla="*/ 1911528 h 2023023"/>
                  <a:gd name="connsiteX6" fmla="*/ 1541124 w 1541124"/>
                  <a:gd name="connsiteY6" fmla="*/ 1910993 h 2023023"/>
                  <a:gd name="connsiteX0" fmla="*/ 0 w 1541124"/>
                  <a:gd name="connsiteY0" fmla="*/ 0 h 1912831"/>
                  <a:gd name="connsiteX1" fmla="*/ 113016 w 1541124"/>
                  <a:gd name="connsiteY1" fmla="*/ 1911435 h 1912831"/>
                  <a:gd name="connsiteX2" fmla="*/ 195209 w 1541124"/>
                  <a:gd name="connsiteY2" fmla="*/ 1806677 h 1912831"/>
                  <a:gd name="connsiteX3" fmla="*/ 248045 w 1541124"/>
                  <a:gd name="connsiteY3" fmla="*/ 1911243 h 1912831"/>
                  <a:gd name="connsiteX4" fmla="*/ 324109 w 1541124"/>
                  <a:gd name="connsiteY4" fmla="*/ 1872630 h 1912831"/>
                  <a:gd name="connsiteX5" fmla="*/ 448654 w 1541124"/>
                  <a:gd name="connsiteY5" fmla="*/ 1911528 h 1912831"/>
                  <a:gd name="connsiteX6" fmla="*/ 1541124 w 1541124"/>
                  <a:gd name="connsiteY6" fmla="*/ 1910993 h 1912831"/>
                  <a:gd name="connsiteX0" fmla="*/ 0 w 1541124"/>
                  <a:gd name="connsiteY0" fmla="*/ 0 h 1912831"/>
                  <a:gd name="connsiteX1" fmla="*/ 122848 w 1541124"/>
                  <a:gd name="connsiteY1" fmla="*/ 1911435 h 1912831"/>
                  <a:gd name="connsiteX2" fmla="*/ 195209 w 1541124"/>
                  <a:gd name="connsiteY2" fmla="*/ 1806677 h 1912831"/>
                  <a:gd name="connsiteX3" fmla="*/ 248045 w 1541124"/>
                  <a:gd name="connsiteY3" fmla="*/ 1911243 h 1912831"/>
                  <a:gd name="connsiteX4" fmla="*/ 324109 w 1541124"/>
                  <a:gd name="connsiteY4" fmla="*/ 1872630 h 1912831"/>
                  <a:gd name="connsiteX5" fmla="*/ 448654 w 1541124"/>
                  <a:gd name="connsiteY5" fmla="*/ 1911528 h 1912831"/>
                  <a:gd name="connsiteX6" fmla="*/ 1541124 w 1541124"/>
                  <a:gd name="connsiteY6" fmla="*/ 1910993 h 1912831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24109 w 1541124"/>
                  <a:gd name="connsiteY4" fmla="*/ 1872630 h 2023875"/>
                  <a:gd name="connsiteX5" fmla="*/ 448654 w 1541124"/>
                  <a:gd name="connsiteY5" fmla="*/ 1911528 h 2023875"/>
                  <a:gd name="connsiteX6" fmla="*/ 1541124 w 1541124"/>
                  <a:gd name="connsiteY6" fmla="*/ 1910993 h 2023875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14277 w 1541124"/>
                  <a:gd name="connsiteY4" fmla="*/ 1862798 h 2023875"/>
                  <a:gd name="connsiteX5" fmla="*/ 448654 w 1541124"/>
                  <a:gd name="connsiteY5" fmla="*/ 1911528 h 2023875"/>
                  <a:gd name="connsiteX6" fmla="*/ 1541124 w 1541124"/>
                  <a:gd name="connsiteY6" fmla="*/ 1910993 h 2023875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14277 w 1541124"/>
                  <a:gd name="connsiteY4" fmla="*/ 1862798 h 2023875"/>
                  <a:gd name="connsiteX5" fmla="*/ 379828 w 1541124"/>
                  <a:gd name="connsiteY5" fmla="*/ 1906612 h 2023875"/>
                  <a:gd name="connsiteX6" fmla="*/ 1541124 w 1541124"/>
                  <a:gd name="connsiteY6" fmla="*/ 1910993 h 2023875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14277 w 1541124"/>
                  <a:gd name="connsiteY4" fmla="*/ 1862798 h 2023875"/>
                  <a:gd name="connsiteX5" fmla="*/ 379828 w 1541124"/>
                  <a:gd name="connsiteY5" fmla="*/ 1906612 h 2023875"/>
                  <a:gd name="connsiteX6" fmla="*/ 1094171 w 1541124"/>
                  <a:gd name="connsiteY6" fmla="*/ 1907043 h 2023875"/>
                  <a:gd name="connsiteX7" fmla="*/ 1541124 w 1541124"/>
                  <a:gd name="connsiteY7" fmla="*/ 1910993 h 2023875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14277 w 1541124"/>
                  <a:gd name="connsiteY4" fmla="*/ 1862798 h 2023875"/>
                  <a:gd name="connsiteX5" fmla="*/ 379828 w 1541124"/>
                  <a:gd name="connsiteY5" fmla="*/ 1906612 h 2023875"/>
                  <a:gd name="connsiteX6" fmla="*/ 435409 w 1541124"/>
                  <a:gd name="connsiteY6" fmla="*/ 1877546 h 2023875"/>
                  <a:gd name="connsiteX7" fmla="*/ 1541124 w 1541124"/>
                  <a:gd name="connsiteY7" fmla="*/ 1910993 h 2023875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14277 w 1541124"/>
                  <a:gd name="connsiteY4" fmla="*/ 1862798 h 2023875"/>
                  <a:gd name="connsiteX5" fmla="*/ 379828 w 1541124"/>
                  <a:gd name="connsiteY5" fmla="*/ 1906612 h 2023875"/>
                  <a:gd name="connsiteX6" fmla="*/ 435409 w 1541124"/>
                  <a:gd name="connsiteY6" fmla="*/ 1877546 h 2023875"/>
                  <a:gd name="connsiteX7" fmla="*/ 909816 w 1541124"/>
                  <a:gd name="connsiteY7" fmla="*/ 1894752 h 2023875"/>
                  <a:gd name="connsiteX8" fmla="*/ 1541124 w 1541124"/>
                  <a:gd name="connsiteY8" fmla="*/ 1910993 h 2023875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14277 w 1541124"/>
                  <a:gd name="connsiteY4" fmla="*/ 1862798 h 2023875"/>
                  <a:gd name="connsiteX5" fmla="*/ 379828 w 1541124"/>
                  <a:gd name="connsiteY5" fmla="*/ 1906612 h 2023875"/>
                  <a:gd name="connsiteX6" fmla="*/ 435409 w 1541124"/>
                  <a:gd name="connsiteY6" fmla="*/ 1877546 h 2023875"/>
                  <a:gd name="connsiteX7" fmla="*/ 504235 w 1541124"/>
                  <a:gd name="connsiteY7" fmla="*/ 1911958 h 2023875"/>
                  <a:gd name="connsiteX8" fmla="*/ 1541124 w 1541124"/>
                  <a:gd name="connsiteY8" fmla="*/ 1910993 h 2023875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14277 w 1541124"/>
                  <a:gd name="connsiteY4" fmla="*/ 1862798 h 2023875"/>
                  <a:gd name="connsiteX5" fmla="*/ 379828 w 1541124"/>
                  <a:gd name="connsiteY5" fmla="*/ 1906612 h 2023875"/>
                  <a:gd name="connsiteX6" fmla="*/ 435409 w 1541124"/>
                  <a:gd name="connsiteY6" fmla="*/ 1877546 h 2023875"/>
                  <a:gd name="connsiteX7" fmla="*/ 499319 w 1541124"/>
                  <a:gd name="connsiteY7" fmla="*/ 1909500 h 2023875"/>
                  <a:gd name="connsiteX8" fmla="*/ 1541124 w 1541124"/>
                  <a:gd name="connsiteY8" fmla="*/ 1910993 h 2023875"/>
                  <a:gd name="connsiteX0" fmla="*/ 0 w 1541124"/>
                  <a:gd name="connsiteY0" fmla="*/ 0 h 1912124"/>
                  <a:gd name="connsiteX1" fmla="*/ 122848 w 1541124"/>
                  <a:gd name="connsiteY1" fmla="*/ 1911435 h 1912124"/>
                  <a:gd name="connsiteX2" fmla="*/ 190293 w 1541124"/>
                  <a:gd name="connsiteY2" fmla="*/ 1811593 h 1912124"/>
                  <a:gd name="connsiteX3" fmla="*/ 248045 w 1541124"/>
                  <a:gd name="connsiteY3" fmla="*/ 1911243 h 1912124"/>
                  <a:gd name="connsiteX4" fmla="*/ 314277 w 1541124"/>
                  <a:gd name="connsiteY4" fmla="*/ 1862798 h 1912124"/>
                  <a:gd name="connsiteX5" fmla="*/ 379828 w 1541124"/>
                  <a:gd name="connsiteY5" fmla="*/ 1906612 h 1912124"/>
                  <a:gd name="connsiteX6" fmla="*/ 435409 w 1541124"/>
                  <a:gd name="connsiteY6" fmla="*/ 1877546 h 1912124"/>
                  <a:gd name="connsiteX7" fmla="*/ 499319 w 1541124"/>
                  <a:gd name="connsiteY7" fmla="*/ 1909500 h 1912124"/>
                  <a:gd name="connsiteX8" fmla="*/ 1541124 w 1541124"/>
                  <a:gd name="connsiteY8" fmla="*/ 1910993 h 1912124"/>
                  <a:gd name="connsiteX0" fmla="*/ 0 w 1541124"/>
                  <a:gd name="connsiteY0" fmla="*/ 0 h 1912124"/>
                  <a:gd name="connsiteX1" fmla="*/ 122848 w 1541124"/>
                  <a:gd name="connsiteY1" fmla="*/ 1911435 h 1912124"/>
                  <a:gd name="connsiteX2" fmla="*/ 190293 w 1541124"/>
                  <a:gd name="connsiteY2" fmla="*/ 1811593 h 1912124"/>
                  <a:gd name="connsiteX3" fmla="*/ 248045 w 1541124"/>
                  <a:gd name="connsiteY3" fmla="*/ 1911243 h 1912124"/>
                  <a:gd name="connsiteX4" fmla="*/ 314277 w 1541124"/>
                  <a:gd name="connsiteY4" fmla="*/ 1862798 h 1912124"/>
                  <a:gd name="connsiteX5" fmla="*/ 379828 w 1541124"/>
                  <a:gd name="connsiteY5" fmla="*/ 1906612 h 1912124"/>
                  <a:gd name="connsiteX6" fmla="*/ 435409 w 1541124"/>
                  <a:gd name="connsiteY6" fmla="*/ 1877546 h 1912124"/>
                  <a:gd name="connsiteX7" fmla="*/ 499319 w 1541124"/>
                  <a:gd name="connsiteY7" fmla="*/ 1909500 h 1912124"/>
                  <a:gd name="connsiteX8" fmla="*/ 1541124 w 1541124"/>
                  <a:gd name="connsiteY8" fmla="*/ 1910993 h 1912124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086"/>
                  <a:gd name="connsiteX1" fmla="*/ 122848 w 1541124"/>
                  <a:gd name="connsiteY1" fmla="*/ 1911435 h 1921086"/>
                  <a:gd name="connsiteX2" fmla="*/ 190293 w 1541124"/>
                  <a:gd name="connsiteY2" fmla="*/ 1811593 h 1921086"/>
                  <a:gd name="connsiteX3" fmla="*/ 250504 w 1541124"/>
                  <a:gd name="connsiteY3" fmla="*/ 1921075 h 1921086"/>
                  <a:gd name="connsiteX4" fmla="*/ 314277 w 1541124"/>
                  <a:gd name="connsiteY4" fmla="*/ 1862798 h 1921086"/>
                  <a:gd name="connsiteX5" fmla="*/ 379828 w 1541124"/>
                  <a:gd name="connsiteY5" fmla="*/ 1906612 h 1921086"/>
                  <a:gd name="connsiteX6" fmla="*/ 435409 w 1541124"/>
                  <a:gd name="connsiteY6" fmla="*/ 1877546 h 1921086"/>
                  <a:gd name="connsiteX7" fmla="*/ 499319 w 1541124"/>
                  <a:gd name="connsiteY7" fmla="*/ 1909500 h 1921086"/>
                  <a:gd name="connsiteX8" fmla="*/ 1541124 w 1541124"/>
                  <a:gd name="connsiteY8" fmla="*/ 1910993 h 1921086"/>
                  <a:gd name="connsiteX0" fmla="*/ 0 w 1541124"/>
                  <a:gd name="connsiteY0" fmla="*/ 0 h 1911435"/>
                  <a:gd name="connsiteX1" fmla="*/ 122848 w 1541124"/>
                  <a:gd name="connsiteY1" fmla="*/ 1911435 h 1911435"/>
                  <a:gd name="connsiteX2" fmla="*/ 190293 w 1541124"/>
                  <a:gd name="connsiteY2" fmla="*/ 1811593 h 1911435"/>
                  <a:gd name="connsiteX3" fmla="*/ 243129 w 1541124"/>
                  <a:gd name="connsiteY3" fmla="*/ 1911243 h 1911435"/>
                  <a:gd name="connsiteX4" fmla="*/ 314277 w 1541124"/>
                  <a:gd name="connsiteY4" fmla="*/ 1862798 h 1911435"/>
                  <a:gd name="connsiteX5" fmla="*/ 379828 w 1541124"/>
                  <a:gd name="connsiteY5" fmla="*/ 1906612 h 1911435"/>
                  <a:gd name="connsiteX6" fmla="*/ 435409 w 1541124"/>
                  <a:gd name="connsiteY6" fmla="*/ 1877546 h 1911435"/>
                  <a:gd name="connsiteX7" fmla="*/ 499319 w 1541124"/>
                  <a:gd name="connsiteY7" fmla="*/ 1909500 h 1911435"/>
                  <a:gd name="connsiteX8" fmla="*/ 1541124 w 1541124"/>
                  <a:gd name="connsiteY8" fmla="*/ 1910993 h 1911435"/>
                  <a:gd name="connsiteX0" fmla="*/ 0 w 1541124"/>
                  <a:gd name="connsiteY0" fmla="*/ 0 h 1911435"/>
                  <a:gd name="connsiteX1" fmla="*/ 122848 w 1541124"/>
                  <a:gd name="connsiteY1" fmla="*/ 1911435 h 1911435"/>
                  <a:gd name="connsiteX2" fmla="*/ 190293 w 1541124"/>
                  <a:gd name="connsiteY2" fmla="*/ 1811593 h 1911435"/>
                  <a:gd name="connsiteX3" fmla="*/ 248045 w 1541124"/>
                  <a:gd name="connsiteY3" fmla="*/ 1911243 h 1911435"/>
                  <a:gd name="connsiteX4" fmla="*/ 314277 w 1541124"/>
                  <a:gd name="connsiteY4" fmla="*/ 1862798 h 1911435"/>
                  <a:gd name="connsiteX5" fmla="*/ 379828 w 1541124"/>
                  <a:gd name="connsiteY5" fmla="*/ 1906612 h 1911435"/>
                  <a:gd name="connsiteX6" fmla="*/ 435409 w 1541124"/>
                  <a:gd name="connsiteY6" fmla="*/ 1877546 h 1911435"/>
                  <a:gd name="connsiteX7" fmla="*/ 499319 w 1541124"/>
                  <a:gd name="connsiteY7" fmla="*/ 1909500 h 1911435"/>
                  <a:gd name="connsiteX8" fmla="*/ 1541124 w 1541124"/>
                  <a:gd name="connsiteY8" fmla="*/ 1910993 h 191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1124" h="1911435">
                    <a:moveTo>
                      <a:pt x="0" y="0"/>
                    </a:moveTo>
                    <a:cubicBezTo>
                      <a:pt x="79243" y="145185"/>
                      <a:pt x="51804" y="1911845"/>
                      <a:pt x="122848" y="1911435"/>
                    </a:cubicBezTo>
                    <a:cubicBezTo>
                      <a:pt x="169311" y="1911025"/>
                      <a:pt x="169427" y="1811625"/>
                      <a:pt x="190293" y="1811593"/>
                    </a:cubicBezTo>
                    <a:cubicBezTo>
                      <a:pt x="211159" y="1811561"/>
                      <a:pt x="205259" y="1912541"/>
                      <a:pt x="248045" y="1911243"/>
                    </a:cubicBezTo>
                    <a:cubicBezTo>
                      <a:pt x="290831" y="1909945"/>
                      <a:pt x="292313" y="1863570"/>
                      <a:pt x="314277" y="1862798"/>
                    </a:cubicBezTo>
                    <a:cubicBezTo>
                      <a:pt x="336241" y="1862026"/>
                      <a:pt x="335879" y="1909071"/>
                      <a:pt x="379828" y="1906612"/>
                    </a:cubicBezTo>
                    <a:cubicBezTo>
                      <a:pt x="403271" y="1909214"/>
                      <a:pt x="416882" y="1887235"/>
                      <a:pt x="435409" y="1877546"/>
                    </a:cubicBezTo>
                    <a:lnTo>
                      <a:pt x="499319" y="1909500"/>
                    </a:lnTo>
                    <a:lnTo>
                      <a:pt x="1541124" y="1910993"/>
                    </a:lnTo>
                  </a:path>
                </a:pathLst>
              </a:custGeom>
              <a:noFill/>
              <a:ln w="127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e 29"/>
            <p:cNvGrpSpPr/>
            <p:nvPr/>
          </p:nvGrpSpPr>
          <p:grpSpPr>
            <a:xfrm>
              <a:off x="1306380" y="3452384"/>
              <a:ext cx="1198776" cy="1726408"/>
              <a:chOff x="2506894" y="3542581"/>
              <a:chExt cx="1602154" cy="1636036"/>
            </a:xfrm>
          </p:grpSpPr>
          <p:sp>
            <p:nvSpPr>
              <p:cNvPr id="31" name="Forme libre 30"/>
              <p:cNvSpPr/>
              <p:nvPr/>
            </p:nvSpPr>
            <p:spPr bwMode="auto">
              <a:xfrm>
                <a:off x="2506894" y="3542581"/>
                <a:ext cx="799898" cy="1636036"/>
              </a:xfrm>
              <a:custGeom>
                <a:avLst/>
                <a:gdLst>
                  <a:gd name="connsiteX0" fmla="*/ 0 w 1723016"/>
                  <a:gd name="connsiteY0" fmla="*/ 0 h 2034622"/>
                  <a:gd name="connsiteX1" fmla="*/ 113016 w 1723016"/>
                  <a:gd name="connsiteY1" fmla="*/ 1921267 h 2034622"/>
                  <a:gd name="connsiteX2" fmla="*/ 195209 w 1723016"/>
                  <a:gd name="connsiteY2" fmla="*/ 1828800 h 2034622"/>
                  <a:gd name="connsiteX3" fmla="*/ 267128 w 1723016"/>
                  <a:gd name="connsiteY3" fmla="*/ 1982912 h 2034622"/>
                  <a:gd name="connsiteX4" fmla="*/ 400693 w 1723016"/>
                  <a:gd name="connsiteY4" fmla="*/ 1921267 h 2034622"/>
                  <a:gd name="connsiteX5" fmla="*/ 1541124 w 1723016"/>
                  <a:gd name="connsiteY5" fmla="*/ 1910993 h 2034622"/>
                  <a:gd name="connsiteX6" fmla="*/ 1705510 w 1723016"/>
                  <a:gd name="connsiteY6" fmla="*/ 1561672 h 2034622"/>
                  <a:gd name="connsiteX0" fmla="*/ 0 w 1541124"/>
                  <a:gd name="connsiteY0" fmla="*/ 0 h 2034622"/>
                  <a:gd name="connsiteX1" fmla="*/ 113016 w 1541124"/>
                  <a:gd name="connsiteY1" fmla="*/ 1921267 h 2034622"/>
                  <a:gd name="connsiteX2" fmla="*/ 195209 w 1541124"/>
                  <a:gd name="connsiteY2" fmla="*/ 1828800 h 2034622"/>
                  <a:gd name="connsiteX3" fmla="*/ 267128 w 1541124"/>
                  <a:gd name="connsiteY3" fmla="*/ 1982912 h 2034622"/>
                  <a:gd name="connsiteX4" fmla="*/ 400693 w 1541124"/>
                  <a:gd name="connsiteY4" fmla="*/ 1921267 h 2034622"/>
                  <a:gd name="connsiteX5" fmla="*/ 1541124 w 1541124"/>
                  <a:gd name="connsiteY5" fmla="*/ 1910993 h 2034622"/>
                  <a:gd name="connsiteX0" fmla="*/ 0 w 1541124"/>
                  <a:gd name="connsiteY0" fmla="*/ 0 h 2034622"/>
                  <a:gd name="connsiteX1" fmla="*/ 113016 w 1541124"/>
                  <a:gd name="connsiteY1" fmla="*/ 1921267 h 2034622"/>
                  <a:gd name="connsiteX2" fmla="*/ 195209 w 1541124"/>
                  <a:gd name="connsiteY2" fmla="*/ 1828800 h 2034622"/>
                  <a:gd name="connsiteX3" fmla="*/ 267128 w 1541124"/>
                  <a:gd name="connsiteY3" fmla="*/ 1982912 h 2034622"/>
                  <a:gd name="connsiteX4" fmla="*/ 400693 w 1541124"/>
                  <a:gd name="connsiteY4" fmla="*/ 1921267 h 2034622"/>
                  <a:gd name="connsiteX5" fmla="*/ 1541124 w 1541124"/>
                  <a:gd name="connsiteY5" fmla="*/ 1910993 h 2034622"/>
                  <a:gd name="connsiteX0" fmla="*/ 0 w 1541124"/>
                  <a:gd name="connsiteY0" fmla="*/ 0 h 1985259"/>
                  <a:gd name="connsiteX1" fmla="*/ 113016 w 1541124"/>
                  <a:gd name="connsiteY1" fmla="*/ 1921267 h 1985259"/>
                  <a:gd name="connsiteX2" fmla="*/ 195209 w 1541124"/>
                  <a:gd name="connsiteY2" fmla="*/ 1828800 h 1985259"/>
                  <a:gd name="connsiteX3" fmla="*/ 267128 w 1541124"/>
                  <a:gd name="connsiteY3" fmla="*/ 1982912 h 1985259"/>
                  <a:gd name="connsiteX4" fmla="*/ 400693 w 1541124"/>
                  <a:gd name="connsiteY4" fmla="*/ 1921267 h 1985259"/>
                  <a:gd name="connsiteX5" fmla="*/ 1541124 w 1541124"/>
                  <a:gd name="connsiteY5" fmla="*/ 1910993 h 1985259"/>
                  <a:gd name="connsiteX0" fmla="*/ 0 w 1541124"/>
                  <a:gd name="connsiteY0" fmla="*/ 0 h 1982995"/>
                  <a:gd name="connsiteX1" fmla="*/ 113016 w 1541124"/>
                  <a:gd name="connsiteY1" fmla="*/ 1921267 h 1982995"/>
                  <a:gd name="connsiteX2" fmla="*/ 195209 w 1541124"/>
                  <a:gd name="connsiteY2" fmla="*/ 1828800 h 1982995"/>
                  <a:gd name="connsiteX3" fmla="*/ 267128 w 1541124"/>
                  <a:gd name="connsiteY3" fmla="*/ 1982912 h 1982995"/>
                  <a:gd name="connsiteX4" fmla="*/ 448363 w 1541124"/>
                  <a:gd name="connsiteY4" fmla="*/ 1804259 h 1982995"/>
                  <a:gd name="connsiteX5" fmla="*/ 1541124 w 1541124"/>
                  <a:gd name="connsiteY5" fmla="*/ 1910993 h 1982995"/>
                  <a:gd name="connsiteX0" fmla="*/ 0 w 1541124"/>
                  <a:gd name="connsiteY0" fmla="*/ 0 h 1923887"/>
                  <a:gd name="connsiteX1" fmla="*/ 113016 w 1541124"/>
                  <a:gd name="connsiteY1" fmla="*/ 1921267 h 1923887"/>
                  <a:gd name="connsiteX2" fmla="*/ 195209 w 1541124"/>
                  <a:gd name="connsiteY2" fmla="*/ 1828800 h 1923887"/>
                  <a:gd name="connsiteX3" fmla="*/ 262794 w 1541124"/>
                  <a:gd name="connsiteY3" fmla="*/ 1922241 h 1923887"/>
                  <a:gd name="connsiteX4" fmla="*/ 448363 w 1541124"/>
                  <a:gd name="connsiteY4" fmla="*/ 1804259 h 1923887"/>
                  <a:gd name="connsiteX5" fmla="*/ 1541124 w 1541124"/>
                  <a:gd name="connsiteY5" fmla="*/ 1910993 h 1923887"/>
                  <a:gd name="connsiteX0" fmla="*/ 0 w 1541124"/>
                  <a:gd name="connsiteY0" fmla="*/ 0 h 1924444"/>
                  <a:gd name="connsiteX1" fmla="*/ 113016 w 1541124"/>
                  <a:gd name="connsiteY1" fmla="*/ 1921267 h 1924444"/>
                  <a:gd name="connsiteX2" fmla="*/ 195209 w 1541124"/>
                  <a:gd name="connsiteY2" fmla="*/ 1828800 h 1924444"/>
                  <a:gd name="connsiteX3" fmla="*/ 262794 w 1541124"/>
                  <a:gd name="connsiteY3" fmla="*/ 1922241 h 1924444"/>
                  <a:gd name="connsiteX4" fmla="*/ 392026 w 1541124"/>
                  <a:gd name="connsiteY4" fmla="*/ 1812926 h 1924444"/>
                  <a:gd name="connsiteX5" fmla="*/ 1541124 w 1541124"/>
                  <a:gd name="connsiteY5" fmla="*/ 1910993 h 1924444"/>
                  <a:gd name="connsiteX0" fmla="*/ 0 w 1541124"/>
                  <a:gd name="connsiteY0" fmla="*/ 0 h 1924444"/>
                  <a:gd name="connsiteX1" fmla="*/ 113016 w 1541124"/>
                  <a:gd name="connsiteY1" fmla="*/ 1921267 h 1924444"/>
                  <a:gd name="connsiteX2" fmla="*/ 195209 w 1541124"/>
                  <a:gd name="connsiteY2" fmla="*/ 1828800 h 1924444"/>
                  <a:gd name="connsiteX3" fmla="*/ 262794 w 1541124"/>
                  <a:gd name="connsiteY3" fmla="*/ 1922241 h 1924444"/>
                  <a:gd name="connsiteX4" fmla="*/ 392026 w 1541124"/>
                  <a:gd name="connsiteY4" fmla="*/ 1812926 h 1924444"/>
                  <a:gd name="connsiteX5" fmla="*/ 1541124 w 1541124"/>
                  <a:gd name="connsiteY5" fmla="*/ 1910993 h 1924444"/>
                  <a:gd name="connsiteX0" fmla="*/ 0 w 1541124"/>
                  <a:gd name="connsiteY0" fmla="*/ 0 h 1925375"/>
                  <a:gd name="connsiteX1" fmla="*/ 113016 w 1541124"/>
                  <a:gd name="connsiteY1" fmla="*/ 1921267 h 1925375"/>
                  <a:gd name="connsiteX2" fmla="*/ 195209 w 1541124"/>
                  <a:gd name="connsiteY2" fmla="*/ 1828800 h 1925375"/>
                  <a:gd name="connsiteX3" fmla="*/ 262794 w 1541124"/>
                  <a:gd name="connsiteY3" fmla="*/ 1922241 h 1925375"/>
                  <a:gd name="connsiteX4" fmla="*/ 348690 w 1541124"/>
                  <a:gd name="connsiteY4" fmla="*/ 1825927 h 1925375"/>
                  <a:gd name="connsiteX5" fmla="*/ 1541124 w 1541124"/>
                  <a:gd name="connsiteY5" fmla="*/ 1910993 h 1925375"/>
                  <a:gd name="connsiteX0" fmla="*/ 0 w 1541124"/>
                  <a:gd name="connsiteY0" fmla="*/ 0 h 1922242"/>
                  <a:gd name="connsiteX1" fmla="*/ 113016 w 1541124"/>
                  <a:gd name="connsiteY1" fmla="*/ 1921267 h 1922242"/>
                  <a:gd name="connsiteX2" fmla="*/ 195209 w 1541124"/>
                  <a:gd name="connsiteY2" fmla="*/ 1828800 h 1922242"/>
                  <a:gd name="connsiteX3" fmla="*/ 262794 w 1541124"/>
                  <a:gd name="connsiteY3" fmla="*/ 1922241 h 1922242"/>
                  <a:gd name="connsiteX4" fmla="*/ 348690 w 1541124"/>
                  <a:gd name="connsiteY4" fmla="*/ 1825927 h 1922242"/>
                  <a:gd name="connsiteX5" fmla="*/ 517993 w 1541124"/>
                  <a:gd name="connsiteY5" fmla="*/ 1846524 h 1922242"/>
                  <a:gd name="connsiteX6" fmla="*/ 1541124 w 1541124"/>
                  <a:gd name="connsiteY6" fmla="*/ 1910993 h 1922242"/>
                  <a:gd name="connsiteX0" fmla="*/ 0 w 1541124"/>
                  <a:gd name="connsiteY0" fmla="*/ 0 h 1922242"/>
                  <a:gd name="connsiteX1" fmla="*/ 113016 w 1541124"/>
                  <a:gd name="connsiteY1" fmla="*/ 1921267 h 1922242"/>
                  <a:gd name="connsiteX2" fmla="*/ 195209 w 1541124"/>
                  <a:gd name="connsiteY2" fmla="*/ 1828800 h 1922242"/>
                  <a:gd name="connsiteX3" fmla="*/ 262794 w 1541124"/>
                  <a:gd name="connsiteY3" fmla="*/ 1922241 h 1922242"/>
                  <a:gd name="connsiteX4" fmla="*/ 348690 w 1541124"/>
                  <a:gd name="connsiteY4" fmla="*/ 1825927 h 1922242"/>
                  <a:gd name="connsiteX5" fmla="*/ 448654 w 1541124"/>
                  <a:gd name="connsiteY5" fmla="*/ 1911528 h 1922242"/>
                  <a:gd name="connsiteX6" fmla="*/ 1541124 w 1541124"/>
                  <a:gd name="connsiteY6" fmla="*/ 1910993 h 1922242"/>
                  <a:gd name="connsiteX0" fmla="*/ 0 w 1541124"/>
                  <a:gd name="connsiteY0" fmla="*/ 0 h 1930909"/>
                  <a:gd name="connsiteX1" fmla="*/ 113016 w 1541124"/>
                  <a:gd name="connsiteY1" fmla="*/ 1921267 h 1930909"/>
                  <a:gd name="connsiteX2" fmla="*/ 195209 w 1541124"/>
                  <a:gd name="connsiteY2" fmla="*/ 1828800 h 1930909"/>
                  <a:gd name="connsiteX3" fmla="*/ 262794 w 1541124"/>
                  <a:gd name="connsiteY3" fmla="*/ 1930908 h 1930909"/>
                  <a:gd name="connsiteX4" fmla="*/ 348690 w 1541124"/>
                  <a:gd name="connsiteY4" fmla="*/ 1825927 h 1930909"/>
                  <a:gd name="connsiteX5" fmla="*/ 448654 w 1541124"/>
                  <a:gd name="connsiteY5" fmla="*/ 1911528 h 1930909"/>
                  <a:gd name="connsiteX6" fmla="*/ 1541124 w 1541124"/>
                  <a:gd name="connsiteY6" fmla="*/ 1910993 h 1930909"/>
                  <a:gd name="connsiteX0" fmla="*/ 0 w 1541124"/>
                  <a:gd name="connsiteY0" fmla="*/ 0 h 1930909"/>
                  <a:gd name="connsiteX1" fmla="*/ 113016 w 1541124"/>
                  <a:gd name="connsiteY1" fmla="*/ 1921267 h 1930909"/>
                  <a:gd name="connsiteX2" fmla="*/ 195209 w 1541124"/>
                  <a:gd name="connsiteY2" fmla="*/ 1828800 h 1930909"/>
                  <a:gd name="connsiteX3" fmla="*/ 262794 w 1541124"/>
                  <a:gd name="connsiteY3" fmla="*/ 1930908 h 1930909"/>
                  <a:gd name="connsiteX4" fmla="*/ 348690 w 1541124"/>
                  <a:gd name="connsiteY4" fmla="*/ 1825927 h 1930909"/>
                  <a:gd name="connsiteX5" fmla="*/ 448654 w 1541124"/>
                  <a:gd name="connsiteY5" fmla="*/ 1911528 h 1930909"/>
                  <a:gd name="connsiteX6" fmla="*/ 1541124 w 1541124"/>
                  <a:gd name="connsiteY6" fmla="*/ 1910993 h 1930909"/>
                  <a:gd name="connsiteX0" fmla="*/ 0 w 1541124"/>
                  <a:gd name="connsiteY0" fmla="*/ 0 h 1931502"/>
                  <a:gd name="connsiteX1" fmla="*/ 113016 w 1541124"/>
                  <a:gd name="connsiteY1" fmla="*/ 1921267 h 1931502"/>
                  <a:gd name="connsiteX2" fmla="*/ 195209 w 1541124"/>
                  <a:gd name="connsiteY2" fmla="*/ 1828800 h 1931502"/>
                  <a:gd name="connsiteX3" fmla="*/ 262794 w 1541124"/>
                  <a:gd name="connsiteY3" fmla="*/ 1930908 h 1931502"/>
                  <a:gd name="connsiteX4" fmla="*/ 324109 w 1541124"/>
                  <a:gd name="connsiteY4" fmla="*/ 1872630 h 1931502"/>
                  <a:gd name="connsiteX5" fmla="*/ 448654 w 1541124"/>
                  <a:gd name="connsiteY5" fmla="*/ 1911528 h 1931502"/>
                  <a:gd name="connsiteX6" fmla="*/ 1541124 w 1541124"/>
                  <a:gd name="connsiteY6" fmla="*/ 1910993 h 1931502"/>
                  <a:gd name="connsiteX0" fmla="*/ 0 w 1541124"/>
                  <a:gd name="connsiteY0" fmla="*/ 0 h 1921518"/>
                  <a:gd name="connsiteX1" fmla="*/ 113016 w 1541124"/>
                  <a:gd name="connsiteY1" fmla="*/ 1921267 h 1921518"/>
                  <a:gd name="connsiteX2" fmla="*/ 195209 w 1541124"/>
                  <a:gd name="connsiteY2" fmla="*/ 1828800 h 1921518"/>
                  <a:gd name="connsiteX3" fmla="*/ 257878 w 1541124"/>
                  <a:gd name="connsiteY3" fmla="*/ 1906327 h 1921518"/>
                  <a:gd name="connsiteX4" fmla="*/ 324109 w 1541124"/>
                  <a:gd name="connsiteY4" fmla="*/ 1872630 h 1921518"/>
                  <a:gd name="connsiteX5" fmla="*/ 448654 w 1541124"/>
                  <a:gd name="connsiteY5" fmla="*/ 1911528 h 1921518"/>
                  <a:gd name="connsiteX6" fmla="*/ 1541124 w 1541124"/>
                  <a:gd name="connsiteY6" fmla="*/ 1910993 h 1921518"/>
                  <a:gd name="connsiteX0" fmla="*/ 0 w 1541124"/>
                  <a:gd name="connsiteY0" fmla="*/ 0 h 1921513"/>
                  <a:gd name="connsiteX1" fmla="*/ 113016 w 1541124"/>
                  <a:gd name="connsiteY1" fmla="*/ 1921267 h 1921513"/>
                  <a:gd name="connsiteX2" fmla="*/ 195209 w 1541124"/>
                  <a:gd name="connsiteY2" fmla="*/ 1828800 h 1921513"/>
                  <a:gd name="connsiteX3" fmla="*/ 250503 w 1541124"/>
                  <a:gd name="connsiteY3" fmla="*/ 1918617 h 1921513"/>
                  <a:gd name="connsiteX4" fmla="*/ 324109 w 1541124"/>
                  <a:gd name="connsiteY4" fmla="*/ 1872630 h 1921513"/>
                  <a:gd name="connsiteX5" fmla="*/ 448654 w 1541124"/>
                  <a:gd name="connsiteY5" fmla="*/ 1911528 h 1921513"/>
                  <a:gd name="connsiteX6" fmla="*/ 1541124 w 1541124"/>
                  <a:gd name="connsiteY6" fmla="*/ 1910993 h 1921513"/>
                  <a:gd name="connsiteX0" fmla="*/ 0 w 1541124"/>
                  <a:gd name="connsiteY0" fmla="*/ 0 h 1921513"/>
                  <a:gd name="connsiteX1" fmla="*/ 113016 w 1541124"/>
                  <a:gd name="connsiteY1" fmla="*/ 1921267 h 1921513"/>
                  <a:gd name="connsiteX2" fmla="*/ 195209 w 1541124"/>
                  <a:gd name="connsiteY2" fmla="*/ 1828800 h 1921513"/>
                  <a:gd name="connsiteX3" fmla="*/ 250503 w 1541124"/>
                  <a:gd name="connsiteY3" fmla="*/ 1918617 h 1921513"/>
                  <a:gd name="connsiteX4" fmla="*/ 324109 w 1541124"/>
                  <a:gd name="connsiteY4" fmla="*/ 1872630 h 1921513"/>
                  <a:gd name="connsiteX5" fmla="*/ 448654 w 1541124"/>
                  <a:gd name="connsiteY5" fmla="*/ 1911528 h 1921513"/>
                  <a:gd name="connsiteX6" fmla="*/ 1541124 w 1541124"/>
                  <a:gd name="connsiteY6" fmla="*/ 1910993 h 1921513"/>
                  <a:gd name="connsiteX0" fmla="*/ 0 w 1541124"/>
                  <a:gd name="connsiteY0" fmla="*/ 0 h 1921516"/>
                  <a:gd name="connsiteX1" fmla="*/ 113016 w 1541124"/>
                  <a:gd name="connsiteY1" fmla="*/ 1921267 h 1921516"/>
                  <a:gd name="connsiteX2" fmla="*/ 195209 w 1541124"/>
                  <a:gd name="connsiteY2" fmla="*/ 1828800 h 1921516"/>
                  <a:gd name="connsiteX3" fmla="*/ 248045 w 1541124"/>
                  <a:gd name="connsiteY3" fmla="*/ 1911243 h 1921516"/>
                  <a:gd name="connsiteX4" fmla="*/ 324109 w 1541124"/>
                  <a:gd name="connsiteY4" fmla="*/ 1872630 h 1921516"/>
                  <a:gd name="connsiteX5" fmla="*/ 448654 w 1541124"/>
                  <a:gd name="connsiteY5" fmla="*/ 1911528 h 1921516"/>
                  <a:gd name="connsiteX6" fmla="*/ 1541124 w 1541124"/>
                  <a:gd name="connsiteY6" fmla="*/ 1910993 h 1921516"/>
                  <a:gd name="connsiteX0" fmla="*/ 0 w 1541124"/>
                  <a:gd name="connsiteY0" fmla="*/ 0 h 1911706"/>
                  <a:gd name="connsiteX1" fmla="*/ 113016 w 1541124"/>
                  <a:gd name="connsiteY1" fmla="*/ 1911435 h 1911706"/>
                  <a:gd name="connsiteX2" fmla="*/ 195209 w 1541124"/>
                  <a:gd name="connsiteY2" fmla="*/ 1828800 h 1911706"/>
                  <a:gd name="connsiteX3" fmla="*/ 248045 w 1541124"/>
                  <a:gd name="connsiteY3" fmla="*/ 1911243 h 1911706"/>
                  <a:gd name="connsiteX4" fmla="*/ 324109 w 1541124"/>
                  <a:gd name="connsiteY4" fmla="*/ 1872630 h 1911706"/>
                  <a:gd name="connsiteX5" fmla="*/ 448654 w 1541124"/>
                  <a:gd name="connsiteY5" fmla="*/ 1911528 h 1911706"/>
                  <a:gd name="connsiteX6" fmla="*/ 1541124 w 1541124"/>
                  <a:gd name="connsiteY6" fmla="*/ 1910993 h 1911706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2023023"/>
                  <a:gd name="connsiteX1" fmla="*/ 113016 w 1541124"/>
                  <a:gd name="connsiteY1" fmla="*/ 1911435 h 2023023"/>
                  <a:gd name="connsiteX2" fmla="*/ 195209 w 1541124"/>
                  <a:gd name="connsiteY2" fmla="*/ 1806677 h 2023023"/>
                  <a:gd name="connsiteX3" fmla="*/ 248045 w 1541124"/>
                  <a:gd name="connsiteY3" fmla="*/ 1911243 h 2023023"/>
                  <a:gd name="connsiteX4" fmla="*/ 324109 w 1541124"/>
                  <a:gd name="connsiteY4" fmla="*/ 1872630 h 2023023"/>
                  <a:gd name="connsiteX5" fmla="*/ 448654 w 1541124"/>
                  <a:gd name="connsiteY5" fmla="*/ 1911528 h 2023023"/>
                  <a:gd name="connsiteX6" fmla="*/ 1541124 w 1541124"/>
                  <a:gd name="connsiteY6" fmla="*/ 1910993 h 2023023"/>
                  <a:gd name="connsiteX0" fmla="*/ 0 w 1541124"/>
                  <a:gd name="connsiteY0" fmla="*/ 0 h 1912831"/>
                  <a:gd name="connsiteX1" fmla="*/ 113016 w 1541124"/>
                  <a:gd name="connsiteY1" fmla="*/ 1911435 h 1912831"/>
                  <a:gd name="connsiteX2" fmla="*/ 195209 w 1541124"/>
                  <a:gd name="connsiteY2" fmla="*/ 1806677 h 1912831"/>
                  <a:gd name="connsiteX3" fmla="*/ 248045 w 1541124"/>
                  <a:gd name="connsiteY3" fmla="*/ 1911243 h 1912831"/>
                  <a:gd name="connsiteX4" fmla="*/ 324109 w 1541124"/>
                  <a:gd name="connsiteY4" fmla="*/ 1872630 h 1912831"/>
                  <a:gd name="connsiteX5" fmla="*/ 448654 w 1541124"/>
                  <a:gd name="connsiteY5" fmla="*/ 1911528 h 1912831"/>
                  <a:gd name="connsiteX6" fmla="*/ 1541124 w 1541124"/>
                  <a:gd name="connsiteY6" fmla="*/ 1910993 h 1912831"/>
                  <a:gd name="connsiteX0" fmla="*/ 0 w 1541124"/>
                  <a:gd name="connsiteY0" fmla="*/ 0 h 1912831"/>
                  <a:gd name="connsiteX1" fmla="*/ 122848 w 1541124"/>
                  <a:gd name="connsiteY1" fmla="*/ 1911435 h 1912831"/>
                  <a:gd name="connsiteX2" fmla="*/ 195209 w 1541124"/>
                  <a:gd name="connsiteY2" fmla="*/ 1806677 h 1912831"/>
                  <a:gd name="connsiteX3" fmla="*/ 248045 w 1541124"/>
                  <a:gd name="connsiteY3" fmla="*/ 1911243 h 1912831"/>
                  <a:gd name="connsiteX4" fmla="*/ 324109 w 1541124"/>
                  <a:gd name="connsiteY4" fmla="*/ 1872630 h 1912831"/>
                  <a:gd name="connsiteX5" fmla="*/ 448654 w 1541124"/>
                  <a:gd name="connsiteY5" fmla="*/ 1911528 h 1912831"/>
                  <a:gd name="connsiteX6" fmla="*/ 1541124 w 1541124"/>
                  <a:gd name="connsiteY6" fmla="*/ 1910993 h 1912831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24109 w 1541124"/>
                  <a:gd name="connsiteY4" fmla="*/ 1872630 h 2023875"/>
                  <a:gd name="connsiteX5" fmla="*/ 448654 w 1541124"/>
                  <a:gd name="connsiteY5" fmla="*/ 1911528 h 2023875"/>
                  <a:gd name="connsiteX6" fmla="*/ 1541124 w 1541124"/>
                  <a:gd name="connsiteY6" fmla="*/ 1910993 h 2023875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14277 w 1541124"/>
                  <a:gd name="connsiteY4" fmla="*/ 1862798 h 2023875"/>
                  <a:gd name="connsiteX5" fmla="*/ 448654 w 1541124"/>
                  <a:gd name="connsiteY5" fmla="*/ 1911528 h 2023875"/>
                  <a:gd name="connsiteX6" fmla="*/ 1541124 w 1541124"/>
                  <a:gd name="connsiteY6" fmla="*/ 1910993 h 2023875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14277 w 1541124"/>
                  <a:gd name="connsiteY4" fmla="*/ 1862798 h 2023875"/>
                  <a:gd name="connsiteX5" fmla="*/ 379828 w 1541124"/>
                  <a:gd name="connsiteY5" fmla="*/ 1906612 h 2023875"/>
                  <a:gd name="connsiteX6" fmla="*/ 1541124 w 1541124"/>
                  <a:gd name="connsiteY6" fmla="*/ 1910993 h 2023875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14277 w 1541124"/>
                  <a:gd name="connsiteY4" fmla="*/ 1862798 h 2023875"/>
                  <a:gd name="connsiteX5" fmla="*/ 379828 w 1541124"/>
                  <a:gd name="connsiteY5" fmla="*/ 1906612 h 2023875"/>
                  <a:gd name="connsiteX6" fmla="*/ 1094171 w 1541124"/>
                  <a:gd name="connsiteY6" fmla="*/ 1907043 h 2023875"/>
                  <a:gd name="connsiteX7" fmla="*/ 1541124 w 1541124"/>
                  <a:gd name="connsiteY7" fmla="*/ 1910993 h 2023875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14277 w 1541124"/>
                  <a:gd name="connsiteY4" fmla="*/ 1862798 h 2023875"/>
                  <a:gd name="connsiteX5" fmla="*/ 379828 w 1541124"/>
                  <a:gd name="connsiteY5" fmla="*/ 1906612 h 2023875"/>
                  <a:gd name="connsiteX6" fmla="*/ 435409 w 1541124"/>
                  <a:gd name="connsiteY6" fmla="*/ 1877546 h 2023875"/>
                  <a:gd name="connsiteX7" fmla="*/ 1541124 w 1541124"/>
                  <a:gd name="connsiteY7" fmla="*/ 1910993 h 2023875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14277 w 1541124"/>
                  <a:gd name="connsiteY4" fmla="*/ 1862798 h 2023875"/>
                  <a:gd name="connsiteX5" fmla="*/ 379828 w 1541124"/>
                  <a:gd name="connsiteY5" fmla="*/ 1906612 h 2023875"/>
                  <a:gd name="connsiteX6" fmla="*/ 435409 w 1541124"/>
                  <a:gd name="connsiteY6" fmla="*/ 1877546 h 2023875"/>
                  <a:gd name="connsiteX7" fmla="*/ 909816 w 1541124"/>
                  <a:gd name="connsiteY7" fmla="*/ 1894752 h 2023875"/>
                  <a:gd name="connsiteX8" fmla="*/ 1541124 w 1541124"/>
                  <a:gd name="connsiteY8" fmla="*/ 1910993 h 2023875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14277 w 1541124"/>
                  <a:gd name="connsiteY4" fmla="*/ 1862798 h 2023875"/>
                  <a:gd name="connsiteX5" fmla="*/ 379828 w 1541124"/>
                  <a:gd name="connsiteY5" fmla="*/ 1906612 h 2023875"/>
                  <a:gd name="connsiteX6" fmla="*/ 435409 w 1541124"/>
                  <a:gd name="connsiteY6" fmla="*/ 1877546 h 2023875"/>
                  <a:gd name="connsiteX7" fmla="*/ 504235 w 1541124"/>
                  <a:gd name="connsiteY7" fmla="*/ 1911958 h 2023875"/>
                  <a:gd name="connsiteX8" fmla="*/ 1541124 w 1541124"/>
                  <a:gd name="connsiteY8" fmla="*/ 1910993 h 2023875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14277 w 1541124"/>
                  <a:gd name="connsiteY4" fmla="*/ 1862798 h 2023875"/>
                  <a:gd name="connsiteX5" fmla="*/ 379828 w 1541124"/>
                  <a:gd name="connsiteY5" fmla="*/ 1906612 h 2023875"/>
                  <a:gd name="connsiteX6" fmla="*/ 435409 w 1541124"/>
                  <a:gd name="connsiteY6" fmla="*/ 1877546 h 2023875"/>
                  <a:gd name="connsiteX7" fmla="*/ 499319 w 1541124"/>
                  <a:gd name="connsiteY7" fmla="*/ 1909500 h 2023875"/>
                  <a:gd name="connsiteX8" fmla="*/ 1541124 w 1541124"/>
                  <a:gd name="connsiteY8" fmla="*/ 1910993 h 2023875"/>
                  <a:gd name="connsiteX0" fmla="*/ 0 w 1541124"/>
                  <a:gd name="connsiteY0" fmla="*/ 0 h 1912124"/>
                  <a:gd name="connsiteX1" fmla="*/ 122848 w 1541124"/>
                  <a:gd name="connsiteY1" fmla="*/ 1911435 h 1912124"/>
                  <a:gd name="connsiteX2" fmla="*/ 190293 w 1541124"/>
                  <a:gd name="connsiteY2" fmla="*/ 1811593 h 1912124"/>
                  <a:gd name="connsiteX3" fmla="*/ 248045 w 1541124"/>
                  <a:gd name="connsiteY3" fmla="*/ 1911243 h 1912124"/>
                  <a:gd name="connsiteX4" fmla="*/ 314277 w 1541124"/>
                  <a:gd name="connsiteY4" fmla="*/ 1862798 h 1912124"/>
                  <a:gd name="connsiteX5" fmla="*/ 379828 w 1541124"/>
                  <a:gd name="connsiteY5" fmla="*/ 1906612 h 1912124"/>
                  <a:gd name="connsiteX6" fmla="*/ 435409 w 1541124"/>
                  <a:gd name="connsiteY6" fmla="*/ 1877546 h 1912124"/>
                  <a:gd name="connsiteX7" fmla="*/ 499319 w 1541124"/>
                  <a:gd name="connsiteY7" fmla="*/ 1909500 h 1912124"/>
                  <a:gd name="connsiteX8" fmla="*/ 1541124 w 1541124"/>
                  <a:gd name="connsiteY8" fmla="*/ 1910993 h 1912124"/>
                  <a:gd name="connsiteX0" fmla="*/ 0 w 1541124"/>
                  <a:gd name="connsiteY0" fmla="*/ 0 h 1912124"/>
                  <a:gd name="connsiteX1" fmla="*/ 122848 w 1541124"/>
                  <a:gd name="connsiteY1" fmla="*/ 1911435 h 1912124"/>
                  <a:gd name="connsiteX2" fmla="*/ 190293 w 1541124"/>
                  <a:gd name="connsiteY2" fmla="*/ 1811593 h 1912124"/>
                  <a:gd name="connsiteX3" fmla="*/ 248045 w 1541124"/>
                  <a:gd name="connsiteY3" fmla="*/ 1911243 h 1912124"/>
                  <a:gd name="connsiteX4" fmla="*/ 314277 w 1541124"/>
                  <a:gd name="connsiteY4" fmla="*/ 1862798 h 1912124"/>
                  <a:gd name="connsiteX5" fmla="*/ 379828 w 1541124"/>
                  <a:gd name="connsiteY5" fmla="*/ 1906612 h 1912124"/>
                  <a:gd name="connsiteX6" fmla="*/ 435409 w 1541124"/>
                  <a:gd name="connsiteY6" fmla="*/ 1877546 h 1912124"/>
                  <a:gd name="connsiteX7" fmla="*/ 499319 w 1541124"/>
                  <a:gd name="connsiteY7" fmla="*/ 1909500 h 1912124"/>
                  <a:gd name="connsiteX8" fmla="*/ 1541124 w 1541124"/>
                  <a:gd name="connsiteY8" fmla="*/ 1910993 h 1912124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086"/>
                  <a:gd name="connsiteX1" fmla="*/ 122848 w 1541124"/>
                  <a:gd name="connsiteY1" fmla="*/ 1911435 h 1921086"/>
                  <a:gd name="connsiteX2" fmla="*/ 190293 w 1541124"/>
                  <a:gd name="connsiteY2" fmla="*/ 1811593 h 1921086"/>
                  <a:gd name="connsiteX3" fmla="*/ 250504 w 1541124"/>
                  <a:gd name="connsiteY3" fmla="*/ 1921075 h 1921086"/>
                  <a:gd name="connsiteX4" fmla="*/ 314277 w 1541124"/>
                  <a:gd name="connsiteY4" fmla="*/ 1862798 h 1921086"/>
                  <a:gd name="connsiteX5" fmla="*/ 379828 w 1541124"/>
                  <a:gd name="connsiteY5" fmla="*/ 1906612 h 1921086"/>
                  <a:gd name="connsiteX6" fmla="*/ 435409 w 1541124"/>
                  <a:gd name="connsiteY6" fmla="*/ 1877546 h 1921086"/>
                  <a:gd name="connsiteX7" fmla="*/ 499319 w 1541124"/>
                  <a:gd name="connsiteY7" fmla="*/ 1909500 h 1921086"/>
                  <a:gd name="connsiteX8" fmla="*/ 1541124 w 1541124"/>
                  <a:gd name="connsiteY8" fmla="*/ 1910993 h 1921086"/>
                  <a:gd name="connsiteX0" fmla="*/ 0 w 1541124"/>
                  <a:gd name="connsiteY0" fmla="*/ 0 h 1911435"/>
                  <a:gd name="connsiteX1" fmla="*/ 122848 w 1541124"/>
                  <a:gd name="connsiteY1" fmla="*/ 1911435 h 1911435"/>
                  <a:gd name="connsiteX2" fmla="*/ 190293 w 1541124"/>
                  <a:gd name="connsiteY2" fmla="*/ 1811593 h 1911435"/>
                  <a:gd name="connsiteX3" fmla="*/ 243129 w 1541124"/>
                  <a:gd name="connsiteY3" fmla="*/ 1911243 h 1911435"/>
                  <a:gd name="connsiteX4" fmla="*/ 314277 w 1541124"/>
                  <a:gd name="connsiteY4" fmla="*/ 1862798 h 1911435"/>
                  <a:gd name="connsiteX5" fmla="*/ 379828 w 1541124"/>
                  <a:gd name="connsiteY5" fmla="*/ 1906612 h 1911435"/>
                  <a:gd name="connsiteX6" fmla="*/ 435409 w 1541124"/>
                  <a:gd name="connsiteY6" fmla="*/ 1877546 h 1911435"/>
                  <a:gd name="connsiteX7" fmla="*/ 499319 w 1541124"/>
                  <a:gd name="connsiteY7" fmla="*/ 1909500 h 1911435"/>
                  <a:gd name="connsiteX8" fmla="*/ 1541124 w 1541124"/>
                  <a:gd name="connsiteY8" fmla="*/ 1910993 h 1911435"/>
                  <a:gd name="connsiteX0" fmla="*/ 0 w 1541124"/>
                  <a:gd name="connsiteY0" fmla="*/ 0 h 1911435"/>
                  <a:gd name="connsiteX1" fmla="*/ 122848 w 1541124"/>
                  <a:gd name="connsiteY1" fmla="*/ 1911435 h 1911435"/>
                  <a:gd name="connsiteX2" fmla="*/ 190293 w 1541124"/>
                  <a:gd name="connsiteY2" fmla="*/ 1811593 h 1911435"/>
                  <a:gd name="connsiteX3" fmla="*/ 248045 w 1541124"/>
                  <a:gd name="connsiteY3" fmla="*/ 1911243 h 1911435"/>
                  <a:gd name="connsiteX4" fmla="*/ 314277 w 1541124"/>
                  <a:gd name="connsiteY4" fmla="*/ 1862798 h 1911435"/>
                  <a:gd name="connsiteX5" fmla="*/ 379828 w 1541124"/>
                  <a:gd name="connsiteY5" fmla="*/ 1906612 h 1911435"/>
                  <a:gd name="connsiteX6" fmla="*/ 435409 w 1541124"/>
                  <a:gd name="connsiteY6" fmla="*/ 1877546 h 1911435"/>
                  <a:gd name="connsiteX7" fmla="*/ 499319 w 1541124"/>
                  <a:gd name="connsiteY7" fmla="*/ 1909500 h 1911435"/>
                  <a:gd name="connsiteX8" fmla="*/ 1541124 w 1541124"/>
                  <a:gd name="connsiteY8" fmla="*/ 1910993 h 191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1124" h="1911435">
                    <a:moveTo>
                      <a:pt x="0" y="0"/>
                    </a:moveTo>
                    <a:cubicBezTo>
                      <a:pt x="79243" y="145185"/>
                      <a:pt x="51804" y="1911845"/>
                      <a:pt x="122848" y="1911435"/>
                    </a:cubicBezTo>
                    <a:cubicBezTo>
                      <a:pt x="169311" y="1911025"/>
                      <a:pt x="169427" y="1811625"/>
                      <a:pt x="190293" y="1811593"/>
                    </a:cubicBezTo>
                    <a:cubicBezTo>
                      <a:pt x="211159" y="1811561"/>
                      <a:pt x="205259" y="1912541"/>
                      <a:pt x="248045" y="1911243"/>
                    </a:cubicBezTo>
                    <a:cubicBezTo>
                      <a:pt x="290831" y="1909945"/>
                      <a:pt x="292313" y="1863570"/>
                      <a:pt x="314277" y="1862798"/>
                    </a:cubicBezTo>
                    <a:cubicBezTo>
                      <a:pt x="336241" y="1862026"/>
                      <a:pt x="335879" y="1909071"/>
                      <a:pt x="379828" y="1906612"/>
                    </a:cubicBezTo>
                    <a:cubicBezTo>
                      <a:pt x="403271" y="1909214"/>
                      <a:pt x="416882" y="1887235"/>
                      <a:pt x="435409" y="1877546"/>
                    </a:cubicBezTo>
                    <a:lnTo>
                      <a:pt x="499319" y="1909500"/>
                    </a:lnTo>
                    <a:lnTo>
                      <a:pt x="1541124" y="1910993"/>
                    </a:lnTo>
                  </a:path>
                </a:pathLst>
              </a:custGeom>
              <a:noFill/>
              <a:ln w="127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orme libre 31"/>
              <p:cNvSpPr/>
              <p:nvPr/>
            </p:nvSpPr>
            <p:spPr bwMode="auto">
              <a:xfrm flipH="1">
                <a:off x="3309150" y="3542581"/>
                <a:ext cx="799898" cy="1636036"/>
              </a:xfrm>
              <a:custGeom>
                <a:avLst/>
                <a:gdLst>
                  <a:gd name="connsiteX0" fmla="*/ 0 w 1723016"/>
                  <a:gd name="connsiteY0" fmla="*/ 0 h 2034622"/>
                  <a:gd name="connsiteX1" fmla="*/ 113016 w 1723016"/>
                  <a:gd name="connsiteY1" fmla="*/ 1921267 h 2034622"/>
                  <a:gd name="connsiteX2" fmla="*/ 195209 w 1723016"/>
                  <a:gd name="connsiteY2" fmla="*/ 1828800 h 2034622"/>
                  <a:gd name="connsiteX3" fmla="*/ 267128 w 1723016"/>
                  <a:gd name="connsiteY3" fmla="*/ 1982912 h 2034622"/>
                  <a:gd name="connsiteX4" fmla="*/ 400693 w 1723016"/>
                  <a:gd name="connsiteY4" fmla="*/ 1921267 h 2034622"/>
                  <a:gd name="connsiteX5" fmla="*/ 1541124 w 1723016"/>
                  <a:gd name="connsiteY5" fmla="*/ 1910993 h 2034622"/>
                  <a:gd name="connsiteX6" fmla="*/ 1705510 w 1723016"/>
                  <a:gd name="connsiteY6" fmla="*/ 1561672 h 2034622"/>
                  <a:gd name="connsiteX0" fmla="*/ 0 w 1541124"/>
                  <a:gd name="connsiteY0" fmla="*/ 0 h 2034622"/>
                  <a:gd name="connsiteX1" fmla="*/ 113016 w 1541124"/>
                  <a:gd name="connsiteY1" fmla="*/ 1921267 h 2034622"/>
                  <a:gd name="connsiteX2" fmla="*/ 195209 w 1541124"/>
                  <a:gd name="connsiteY2" fmla="*/ 1828800 h 2034622"/>
                  <a:gd name="connsiteX3" fmla="*/ 267128 w 1541124"/>
                  <a:gd name="connsiteY3" fmla="*/ 1982912 h 2034622"/>
                  <a:gd name="connsiteX4" fmla="*/ 400693 w 1541124"/>
                  <a:gd name="connsiteY4" fmla="*/ 1921267 h 2034622"/>
                  <a:gd name="connsiteX5" fmla="*/ 1541124 w 1541124"/>
                  <a:gd name="connsiteY5" fmla="*/ 1910993 h 2034622"/>
                  <a:gd name="connsiteX0" fmla="*/ 0 w 1541124"/>
                  <a:gd name="connsiteY0" fmla="*/ 0 h 2034622"/>
                  <a:gd name="connsiteX1" fmla="*/ 113016 w 1541124"/>
                  <a:gd name="connsiteY1" fmla="*/ 1921267 h 2034622"/>
                  <a:gd name="connsiteX2" fmla="*/ 195209 w 1541124"/>
                  <a:gd name="connsiteY2" fmla="*/ 1828800 h 2034622"/>
                  <a:gd name="connsiteX3" fmla="*/ 267128 w 1541124"/>
                  <a:gd name="connsiteY3" fmla="*/ 1982912 h 2034622"/>
                  <a:gd name="connsiteX4" fmla="*/ 400693 w 1541124"/>
                  <a:gd name="connsiteY4" fmla="*/ 1921267 h 2034622"/>
                  <a:gd name="connsiteX5" fmla="*/ 1541124 w 1541124"/>
                  <a:gd name="connsiteY5" fmla="*/ 1910993 h 2034622"/>
                  <a:gd name="connsiteX0" fmla="*/ 0 w 1541124"/>
                  <a:gd name="connsiteY0" fmla="*/ 0 h 1985259"/>
                  <a:gd name="connsiteX1" fmla="*/ 113016 w 1541124"/>
                  <a:gd name="connsiteY1" fmla="*/ 1921267 h 1985259"/>
                  <a:gd name="connsiteX2" fmla="*/ 195209 w 1541124"/>
                  <a:gd name="connsiteY2" fmla="*/ 1828800 h 1985259"/>
                  <a:gd name="connsiteX3" fmla="*/ 267128 w 1541124"/>
                  <a:gd name="connsiteY3" fmla="*/ 1982912 h 1985259"/>
                  <a:gd name="connsiteX4" fmla="*/ 400693 w 1541124"/>
                  <a:gd name="connsiteY4" fmla="*/ 1921267 h 1985259"/>
                  <a:gd name="connsiteX5" fmla="*/ 1541124 w 1541124"/>
                  <a:gd name="connsiteY5" fmla="*/ 1910993 h 1985259"/>
                  <a:gd name="connsiteX0" fmla="*/ 0 w 1541124"/>
                  <a:gd name="connsiteY0" fmla="*/ 0 h 1982995"/>
                  <a:gd name="connsiteX1" fmla="*/ 113016 w 1541124"/>
                  <a:gd name="connsiteY1" fmla="*/ 1921267 h 1982995"/>
                  <a:gd name="connsiteX2" fmla="*/ 195209 w 1541124"/>
                  <a:gd name="connsiteY2" fmla="*/ 1828800 h 1982995"/>
                  <a:gd name="connsiteX3" fmla="*/ 267128 w 1541124"/>
                  <a:gd name="connsiteY3" fmla="*/ 1982912 h 1982995"/>
                  <a:gd name="connsiteX4" fmla="*/ 448363 w 1541124"/>
                  <a:gd name="connsiteY4" fmla="*/ 1804259 h 1982995"/>
                  <a:gd name="connsiteX5" fmla="*/ 1541124 w 1541124"/>
                  <a:gd name="connsiteY5" fmla="*/ 1910993 h 1982995"/>
                  <a:gd name="connsiteX0" fmla="*/ 0 w 1541124"/>
                  <a:gd name="connsiteY0" fmla="*/ 0 h 1923887"/>
                  <a:gd name="connsiteX1" fmla="*/ 113016 w 1541124"/>
                  <a:gd name="connsiteY1" fmla="*/ 1921267 h 1923887"/>
                  <a:gd name="connsiteX2" fmla="*/ 195209 w 1541124"/>
                  <a:gd name="connsiteY2" fmla="*/ 1828800 h 1923887"/>
                  <a:gd name="connsiteX3" fmla="*/ 262794 w 1541124"/>
                  <a:gd name="connsiteY3" fmla="*/ 1922241 h 1923887"/>
                  <a:gd name="connsiteX4" fmla="*/ 448363 w 1541124"/>
                  <a:gd name="connsiteY4" fmla="*/ 1804259 h 1923887"/>
                  <a:gd name="connsiteX5" fmla="*/ 1541124 w 1541124"/>
                  <a:gd name="connsiteY5" fmla="*/ 1910993 h 1923887"/>
                  <a:gd name="connsiteX0" fmla="*/ 0 w 1541124"/>
                  <a:gd name="connsiteY0" fmla="*/ 0 h 1924444"/>
                  <a:gd name="connsiteX1" fmla="*/ 113016 w 1541124"/>
                  <a:gd name="connsiteY1" fmla="*/ 1921267 h 1924444"/>
                  <a:gd name="connsiteX2" fmla="*/ 195209 w 1541124"/>
                  <a:gd name="connsiteY2" fmla="*/ 1828800 h 1924444"/>
                  <a:gd name="connsiteX3" fmla="*/ 262794 w 1541124"/>
                  <a:gd name="connsiteY3" fmla="*/ 1922241 h 1924444"/>
                  <a:gd name="connsiteX4" fmla="*/ 392026 w 1541124"/>
                  <a:gd name="connsiteY4" fmla="*/ 1812926 h 1924444"/>
                  <a:gd name="connsiteX5" fmla="*/ 1541124 w 1541124"/>
                  <a:gd name="connsiteY5" fmla="*/ 1910993 h 1924444"/>
                  <a:gd name="connsiteX0" fmla="*/ 0 w 1541124"/>
                  <a:gd name="connsiteY0" fmla="*/ 0 h 1924444"/>
                  <a:gd name="connsiteX1" fmla="*/ 113016 w 1541124"/>
                  <a:gd name="connsiteY1" fmla="*/ 1921267 h 1924444"/>
                  <a:gd name="connsiteX2" fmla="*/ 195209 w 1541124"/>
                  <a:gd name="connsiteY2" fmla="*/ 1828800 h 1924444"/>
                  <a:gd name="connsiteX3" fmla="*/ 262794 w 1541124"/>
                  <a:gd name="connsiteY3" fmla="*/ 1922241 h 1924444"/>
                  <a:gd name="connsiteX4" fmla="*/ 392026 w 1541124"/>
                  <a:gd name="connsiteY4" fmla="*/ 1812926 h 1924444"/>
                  <a:gd name="connsiteX5" fmla="*/ 1541124 w 1541124"/>
                  <a:gd name="connsiteY5" fmla="*/ 1910993 h 1924444"/>
                  <a:gd name="connsiteX0" fmla="*/ 0 w 1541124"/>
                  <a:gd name="connsiteY0" fmla="*/ 0 h 1925375"/>
                  <a:gd name="connsiteX1" fmla="*/ 113016 w 1541124"/>
                  <a:gd name="connsiteY1" fmla="*/ 1921267 h 1925375"/>
                  <a:gd name="connsiteX2" fmla="*/ 195209 w 1541124"/>
                  <a:gd name="connsiteY2" fmla="*/ 1828800 h 1925375"/>
                  <a:gd name="connsiteX3" fmla="*/ 262794 w 1541124"/>
                  <a:gd name="connsiteY3" fmla="*/ 1922241 h 1925375"/>
                  <a:gd name="connsiteX4" fmla="*/ 348690 w 1541124"/>
                  <a:gd name="connsiteY4" fmla="*/ 1825927 h 1925375"/>
                  <a:gd name="connsiteX5" fmla="*/ 1541124 w 1541124"/>
                  <a:gd name="connsiteY5" fmla="*/ 1910993 h 1925375"/>
                  <a:gd name="connsiteX0" fmla="*/ 0 w 1541124"/>
                  <a:gd name="connsiteY0" fmla="*/ 0 h 1922242"/>
                  <a:gd name="connsiteX1" fmla="*/ 113016 w 1541124"/>
                  <a:gd name="connsiteY1" fmla="*/ 1921267 h 1922242"/>
                  <a:gd name="connsiteX2" fmla="*/ 195209 w 1541124"/>
                  <a:gd name="connsiteY2" fmla="*/ 1828800 h 1922242"/>
                  <a:gd name="connsiteX3" fmla="*/ 262794 w 1541124"/>
                  <a:gd name="connsiteY3" fmla="*/ 1922241 h 1922242"/>
                  <a:gd name="connsiteX4" fmla="*/ 348690 w 1541124"/>
                  <a:gd name="connsiteY4" fmla="*/ 1825927 h 1922242"/>
                  <a:gd name="connsiteX5" fmla="*/ 517993 w 1541124"/>
                  <a:gd name="connsiteY5" fmla="*/ 1846524 h 1922242"/>
                  <a:gd name="connsiteX6" fmla="*/ 1541124 w 1541124"/>
                  <a:gd name="connsiteY6" fmla="*/ 1910993 h 1922242"/>
                  <a:gd name="connsiteX0" fmla="*/ 0 w 1541124"/>
                  <a:gd name="connsiteY0" fmla="*/ 0 h 1922242"/>
                  <a:gd name="connsiteX1" fmla="*/ 113016 w 1541124"/>
                  <a:gd name="connsiteY1" fmla="*/ 1921267 h 1922242"/>
                  <a:gd name="connsiteX2" fmla="*/ 195209 w 1541124"/>
                  <a:gd name="connsiteY2" fmla="*/ 1828800 h 1922242"/>
                  <a:gd name="connsiteX3" fmla="*/ 262794 w 1541124"/>
                  <a:gd name="connsiteY3" fmla="*/ 1922241 h 1922242"/>
                  <a:gd name="connsiteX4" fmla="*/ 348690 w 1541124"/>
                  <a:gd name="connsiteY4" fmla="*/ 1825927 h 1922242"/>
                  <a:gd name="connsiteX5" fmla="*/ 448654 w 1541124"/>
                  <a:gd name="connsiteY5" fmla="*/ 1911528 h 1922242"/>
                  <a:gd name="connsiteX6" fmla="*/ 1541124 w 1541124"/>
                  <a:gd name="connsiteY6" fmla="*/ 1910993 h 1922242"/>
                  <a:gd name="connsiteX0" fmla="*/ 0 w 1541124"/>
                  <a:gd name="connsiteY0" fmla="*/ 0 h 1930909"/>
                  <a:gd name="connsiteX1" fmla="*/ 113016 w 1541124"/>
                  <a:gd name="connsiteY1" fmla="*/ 1921267 h 1930909"/>
                  <a:gd name="connsiteX2" fmla="*/ 195209 w 1541124"/>
                  <a:gd name="connsiteY2" fmla="*/ 1828800 h 1930909"/>
                  <a:gd name="connsiteX3" fmla="*/ 262794 w 1541124"/>
                  <a:gd name="connsiteY3" fmla="*/ 1930908 h 1930909"/>
                  <a:gd name="connsiteX4" fmla="*/ 348690 w 1541124"/>
                  <a:gd name="connsiteY4" fmla="*/ 1825927 h 1930909"/>
                  <a:gd name="connsiteX5" fmla="*/ 448654 w 1541124"/>
                  <a:gd name="connsiteY5" fmla="*/ 1911528 h 1930909"/>
                  <a:gd name="connsiteX6" fmla="*/ 1541124 w 1541124"/>
                  <a:gd name="connsiteY6" fmla="*/ 1910993 h 1930909"/>
                  <a:gd name="connsiteX0" fmla="*/ 0 w 1541124"/>
                  <a:gd name="connsiteY0" fmla="*/ 0 h 1930909"/>
                  <a:gd name="connsiteX1" fmla="*/ 113016 w 1541124"/>
                  <a:gd name="connsiteY1" fmla="*/ 1921267 h 1930909"/>
                  <a:gd name="connsiteX2" fmla="*/ 195209 w 1541124"/>
                  <a:gd name="connsiteY2" fmla="*/ 1828800 h 1930909"/>
                  <a:gd name="connsiteX3" fmla="*/ 262794 w 1541124"/>
                  <a:gd name="connsiteY3" fmla="*/ 1930908 h 1930909"/>
                  <a:gd name="connsiteX4" fmla="*/ 348690 w 1541124"/>
                  <a:gd name="connsiteY4" fmla="*/ 1825927 h 1930909"/>
                  <a:gd name="connsiteX5" fmla="*/ 448654 w 1541124"/>
                  <a:gd name="connsiteY5" fmla="*/ 1911528 h 1930909"/>
                  <a:gd name="connsiteX6" fmla="*/ 1541124 w 1541124"/>
                  <a:gd name="connsiteY6" fmla="*/ 1910993 h 1930909"/>
                  <a:gd name="connsiteX0" fmla="*/ 0 w 1541124"/>
                  <a:gd name="connsiteY0" fmla="*/ 0 h 1931502"/>
                  <a:gd name="connsiteX1" fmla="*/ 113016 w 1541124"/>
                  <a:gd name="connsiteY1" fmla="*/ 1921267 h 1931502"/>
                  <a:gd name="connsiteX2" fmla="*/ 195209 w 1541124"/>
                  <a:gd name="connsiteY2" fmla="*/ 1828800 h 1931502"/>
                  <a:gd name="connsiteX3" fmla="*/ 262794 w 1541124"/>
                  <a:gd name="connsiteY3" fmla="*/ 1930908 h 1931502"/>
                  <a:gd name="connsiteX4" fmla="*/ 324109 w 1541124"/>
                  <a:gd name="connsiteY4" fmla="*/ 1872630 h 1931502"/>
                  <a:gd name="connsiteX5" fmla="*/ 448654 w 1541124"/>
                  <a:gd name="connsiteY5" fmla="*/ 1911528 h 1931502"/>
                  <a:gd name="connsiteX6" fmla="*/ 1541124 w 1541124"/>
                  <a:gd name="connsiteY6" fmla="*/ 1910993 h 1931502"/>
                  <a:gd name="connsiteX0" fmla="*/ 0 w 1541124"/>
                  <a:gd name="connsiteY0" fmla="*/ 0 h 1921518"/>
                  <a:gd name="connsiteX1" fmla="*/ 113016 w 1541124"/>
                  <a:gd name="connsiteY1" fmla="*/ 1921267 h 1921518"/>
                  <a:gd name="connsiteX2" fmla="*/ 195209 w 1541124"/>
                  <a:gd name="connsiteY2" fmla="*/ 1828800 h 1921518"/>
                  <a:gd name="connsiteX3" fmla="*/ 257878 w 1541124"/>
                  <a:gd name="connsiteY3" fmla="*/ 1906327 h 1921518"/>
                  <a:gd name="connsiteX4" fmla="*/ 324109 w 1541124"/>
                  <a:gd name="connsiteY4" fmla="*/ 1872630 h 1921518"/>
                  <a:gd name="connsiteX5" fmla="*/ 448654 w 1541124"/>
                  <a:gd name="connsiteY5" fmla="*/ 1911528 h 1921518"/>
                  <a:gd name="connsiteX6" fmla="*/ 1541124 w 1541124"/>
                  <a:gd name="connsiteY6" fmla="*/ 1910993 h 1921518"/>
                  <a:gd name="connsiteX0" fmla="*/ 0 w 1541124"/>
                  <a:gd name="connsiteY0" fmla="*/ 0 h 1921513"/>
                  <a:gd name="connsiteX1" fmla="*/ 113016 w 1541124"/>
                  <a:gd name="connsiteY1" fmla="*/ 1921267 h 1921513"/>
                  <a:gd name="connsiteX2" fmla="*/ 195209 w 1541124"/>
                  <a:gd name="connsiteY2" fmla="*/ 1828800 h 1921513"/>
                  <a:gd name="connsiteX3" fmla="*/ 250503 w 1541124"/>
                  <a:gd name="connsiteY3" fmla="*/ 1918617 h 1921513"/>
                  <a:gd name="connsiteX4" fmla="*/ 324109 w 1541124"/>
                  <a:gd name="connsiteY4" fmla="*/ 1872630 h 1921513"/>
                  <a:gd name="connsiteX5" fmla="*/ 448654 w 1541124"/>
                  <a:gd name="connsiteY5" fmla="*/ 1911528 h 1921513"/>
                  <a:gd name="connsiteX6" fmla="*/ 1541124 w 1541124"/>
                  <a:gd name="connsiteY6" fmla="*/ 1910993 h 1921513"/>
                  <a:gd name="connsiteX0" fmla="*/ 0 w 1541124"/>
                  <a:gd name="connsiteY0" fmla="*/ 0 h 1921513"/>
                  <a:gd name="connsiteX1" fmla="*/ 113016 w 1541124"/>
                  <a:gd name="connsiteY1" fmla="*/ 1921267 h 1921513"/>
                  <a:gd name="connsiteX2" fmla="*/ 195209 w 1541124"/>
                  <a:gd name="connsiteY2" fmla="*/ 1828800 h 1921513"/>
                  <a:gd name="connsiteX3" fmla="*/ 250503 w 1541124"/>
                  <a:gd name="connsiteY3" fmla="*/ 1918617 h 1921513"/>
                  <a:gd name="connsiteX4" fmla="*/ 324109 w 1541124"/>
                  <a:gd name="connsiteY4" fmla="*/ 1872630 h 1921513"/>
                  <a:gd name="connsiteX5" fmla="*/ 448654 w 1541124"/>
                  <a:gd name="connsiteY5" fmla="*/ 1911528 h 1921513"/>
                  <a:gd name="connsiteX6" fmla="*/ 1541124 w 1541124"/>
                  <a:gd name="connsiteY6" fmla="*/ 1910993 h 1921513"/>
                  <a:gd name="connsiteX0" fmla="*/ 0 w 1541124"/>
                  <a:gd name="connsiteY0" fmla="*/ 0 h 1921516"/>
                  <a:gd name="connsiteX1" fmla="*/ 113016 w 1541124"/>
                  <a:gd name="connsiteY1" fmla="*/ 1921267 h 1921516"/>
                  <a:gd name="connsiteX2" fmla="*/ 195209 w 1541124"/>
                  <a:gd name="connsiteY2" fmla="*/ 1828800 h 1921516"/>
                  <a:gd name="connsiteX3" fmla="*/ 248045 w 1541124"/>
                  <a:gd name="connsiteY3" fmla="*/ 1911243 h 1921516"/>
                  <a:gd name="connsiteX4" fmla="*/ 324109 w 1541124"/>
                  <a:gd name="connsiteY4" fmla="*/ 1872630 h 1921516"/>
                  <a:gd name="connsiteX5" fmla="*/ 448654 w 1541124"/>
                  <a:gd name="connsiteY5" fmla="*/ 1911528 h 1921516"/>
                  <a:gd name="connsiteX6" fmla="*/ 1541124 w 1541124"/>
                  <a:gd name="connsiteY6" fmla="*/ 1910993 h 1921516"/>
                  <a:gd name="connsiteX0" fmla="*/ 0 w 1541124"/>
                  <a:gd name="connsiteY0" fmla="*/ 0 h 1911706"/>
                  <a:gd name="connsiteX1" fmla="*/ 113016 w 1541124"/>
                  <a:gd name="connsiteY1" fmla="*/ 1911435 h 1911706"/>
                  <a:gd name="connsiteX2" fmla="*/ 195209 w 1541124"/>
                  <a:gd name="connsiteY2" fmla="*/ 1828800 h 1911706"/>
                  <a:gd name="connsiteX3" fmla="*/ 248045 w 1541124"/>
                  <a:gd name="connsiteY3" fmla="*/ 1911243 h 1911706"/>
                  <a:gd name="connsiteX4" fmla="*/ 324109 w 1541124"/>
                  <a:gd name="connsiteY4" fmla="*/ 1872630 h 1911706"/>
                  <a:gd name="connsiteX5" fmla="*/ 448654 w 1541124"/>
                  <a:gd name="connsiteY5" fmla="*/ 1911528 h 1911706"/>
                  <a:gd name="connsiteX6" fmla="*/ 1541124 w 1541124"/>
                  <a:gd name="connsiteY6" fmla="*/ 1910993 h 1911706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2023023"/>
                  <a:gd name="connsiteX1" fmla="*/ 113016 w 1541124"/>
                  <a:gd name="connsiteY1" fmla="*/ 1911435 h 2023023"/>
                  <a:gd name="connsiteX2" fmla="*/ 195209 w 1541124"/>
                  <a:gd name="connsiteY2" fmla="*/ 1806677 h 2023023"/>
                  <a:gd name="connsiteX3" fmla="*/ 248045 w 1541124"/>
                  <a:gd name="connsiteY3" fmla="*/ 1911243 h 2023023"/>
                  <a:gd name="connsiteX4" fmla="*/ 324109 w 1541124"/>
                  <a:gd name="connsiteY4" fmla="*/ 1872630 h 2023023"/>
                  <a:gd name="connsiteX5" fmla="*/ 448654 w 1541124"/>
                  <a:gd name="connsiteY5" fmla="*/ 1911528 h 2023023"/>
                  <a:gd name="connsiteX6" fmla="*/ 1541124 w 1541124"/>
                  <a:gd name="connsiteY6" fmla="*/ 1910993 h 2023023"/>
                  <a:gd name="connsiteX0" fmla="*/ 0 w 1541124"/>
                  <a:gd name="connsiteY0" fmla="*/ 0 h 1912831"/>
                  <a:gd name="connsiteX1" fmla="*/ 113016 w 1541124"/>
                  <a:gd name="connsiteY1" fmla="*/ 1911435 h 1912831"/>
                  <a:gd name="connsiteX2" fmla="*/ 195209 w 1541124"/>
                  <a:gd name="connsiteY2" fmla="*/ 1806677 h 1912831"/>
                  <a:gd name="connsiteX3" fmla="*/ 248045 w 1541124"/>
                  <a:gd name="connsiteY3" fmla="*/ 1911243 h 1912831"/>
                  <a:gd name="connsiteX4" fmla="*/ 324109 w 1541124"/>
                  <a:gd name="connsiteY4" fmla="*/ 1872630 h 1912831"/>
                  <a:gd name="connsiteX5" fmla="*/ 448654 w 1541124"/>
                  <a:gd name="connsiteY5" fmla="*/ 1911528 h 1912831"/>
                  <a:gd name="connsiteX6" fmla="*/ 1541124 w 1541124"/>
                  <a:gd name="connsiteY6" fmla="*/ 1910993 h 1912831"/>
                  <a:gd name="connsiteX0" fmla="*/ 0 w 1541124"/>
                  <a:gd name="connsiteY0" fmla="*/ 0 h 1912831"/>
                  <a:gd name="connsiteX1" fmla="*/ 122848 w 1541124"/>
                  <a:gd name="connsiteY1" fmla="*/ 1911435 h 1912831"/>
                  <a:gd name="connsiteX2" fmla="*/ 195209 w 1541124"/>
                  <a:gd name="connsiteY2" fmla="*/ 1806677 h 1912831"/>
                  <a:gd name="connsiteX3" fmla="*/ 248045 w 1541124"/>
                  <a:gd name="connsiteY3" fmla="*/ 1911243 h 1912831"/>
                  <a:gd name="connsiteX4" fmla="*/ 324109 w 1541124"/>
                  <a:gd name="connsiteY4" fmla="*/ 1872630 h 1912831"/>
                  <a:gd name="connsiteX5" fmla="*/ 448654 w 1541124"/>
                  <a:gd name="connsiteY5" fmla="*/ 1911528 h 1912831"/>
                  <a:gd name="connsiteX6" fmla="*/ 1541124 w 1541124"/>
                  <a:gd name="connsiteY6" fmla="*/ 1910993 h 1912831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24109 w 1541124"/>
                  <a:gd name="connsiteY4" fmla="*/ 1872630 h 2023875"/>
                  <a:gd name="connsiteX5" fmla="*/ 448654 w 1541124"/>
                  <a:gd name="connsiteY5" fmla="*/ 1911528 h 2023875"/>
                  <a:gd name="connsiteX6" fmla="*/ 1541124 w 1541124"/>
                  <a:gd name="connsiteY6" fmla="*/ 1910993 h 2023875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14277 w 1541124"/>
                  <a:gd name="connsiteY4" fmla="*/ 1862798 h 2023875"/>
                  <a:gd name="connsiteX5" fmla="*/ 448654 w 1541124"/>
                  <a:gd name="connsiteY5" fmla="*/ 1911528 h 2023875"/>
                  <a:gd name="connsiteX6" fmla="*/ 1541124 w 1541124"/>
                  <a:gd name="connsiteY6" fmla="*/ 1910993 h 2023875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14277 w 1541124"/>
                  <a:gd name="connsiteY4" fmla="*/ 1862798 h 2023875"/>
                  <a:gd name="connsiteX5" fmla="*/ 379828 w 1541124"/>
                  <a:gd name="connsiteY5" fmla="*/ 1906612 h 2023875"/>
                  <a:gd name="connsiteX6" fmla="*/ 1541124 w 1541124"/>
                  <a:gd name="connsiteY6" fmla="*/ 1910993 h 2023875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14277 w 1541124"/>
                  <a:gd name="connsiteY4" fmla="*/ 1862798 h 2023875"/>
                  <a:gd name="connsiteX5" fmla="*/ 379828 w 1541124"/>
                  <a:gd name="connsiteY5" fmla="*/ 1906612 h 2023875"/>
                  <a:gd name="connsiteX6" fmla="*/ 1094171 w 1541124"/>
                  <a:gd name="connsiteY6" fmla="*/ 1907043 h 2023875"/>
                  <a:gd name="connsiteX7" fmla="*/ 1541124 w 1541124"/>
                  <a:gd name="connsiteY7" fmla="*/ 1910993 h 2023875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14277 w 1541124"/>
                  <a:gd name="connsiteY4" fmla="*/ 1862798 h 2023875"/>
                  <a:gd name="connsiteX5" fmla="*/ 379828 w 1541124"/>
                  <a:gd name="connsiteY5" fmla="*/ 1906612 h 2023875"/>
                  <a:gd name="connsiteX6" fmla="*/ 435409 w 1541124"/>
                  <a:gd name="connsiteY6" fmla="*/ 1877546 h 2023875"/>
                  <a:gd name="connsiteX7" fmla="*/ 1541124 w 1541124"/>
                  <a:gd name="connsiteY7" fmla="*/ 1910993 h 2023875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14277 w 1541124"/>
                  <a:gd name="connsiteY4" fmla="*/ 1862798 h 2023875"/>
                  <a:gd name="connsiteX5" fmla="*/ 379828 w 1541124"/>
                  <a:gd name="connsiteY5" fmla="*/ 1906612 h 2023875"/>
                  <a:gd name="connsiteX6" fmla="*/ 435409 w 1541124"/>
                  <a:gd name="connsiteY6" fmla="*/ 1877546 h 2023875"/>
                  <a:gd name="connsiteX7" fmla="*/ 909816 w 1541124"/>
                  <a:gd name="connsiteY7" fmla="*/ 1894752 h 2023875"/>
                  <a:gd name="connsiteX8" fmla="*/ 1541124 w 1541124"/>
                  <a:gd name="connsiteY8" fmla="*/ 1910993 h 2023875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14277 w 1541124"/>
                  <a:gd name="connsiteY4" fmla="*/ 1862798 h 2023875"/>
                  <a:gd name="connsiteX5" fmla="*/ 379828 w 1541124"/>
                  <a:gd name="connsiteY5" fmla="*/ 1906612 h 2023875"/>
                  <a:gd name="connsiteX6" fmla="*/ 435409 w 1541124"/>
                  <a:gd name="connsiteY6" fmla="*/ 1877546 h 2023875"/>
                  <a:gd name="connsiteX7" fmla="*/ 504235 w 1541124"/>
                  <a:gd name="connsiteY7" fmla="*/ 1911958 h 2023875"/>
                  <a:gd name="connsiteX8" fmla="*/ 1541124 w 1541124"/>
                  <a:gd name="connsiteY8" fmla="*/ 1910993 h 2023875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14277 w 1541124"/>
                  <a:gd name="connsiteY4" fmla="*/ 1862798 h 2023875"/>
                  <a:gd name="connsiteX5" fmla="*/ 379828 w 1541124"/>
                  <a:gd name="connsiteY5" fmla="*/ 1906612 h 2023875"/>
                  <a:gd name="connsiteX6" fmla="*/ 435409 w 1541124"/>
                  <a:gd name="connsiteY6" fmla="*/ 1877546 h 2023875"/>
                  <a:gd name="connsiteX7" fmla="*/ 499319 w 1541124"/>
                  <a:gd name="connsiteY7" fmla="*/ 1909500 h 2023875"/>
                  <a:gd name="connsiteX8" fmla="*/ 1541124 w 1541124"/>
                  <a:gd name="connsiteY8" fmla="*/ 1910993 h 2023875"/>
                  <a:gd name="connsiteX0" fmla="*/ 0 w 1541124"/>
                  <a:gd name="connsiteY0" fmla="*/ 0 h 1912124"/>
                  <a:gd name="connsiteX1" fmla="*/ 122848 w 1541124"/>
                  <a:gd name="connsiteY1" fmla="*/ 1911435 h 1912124"/>
                  <a:gd name="connsiteX2" fmla="*/ 190293 w 1541124"/>
                  <a:gd name="connsiteY2" fmla="*/ 1811593 h 1912124"/>
                  <a:gd name="connsiteX3" fmla="*/ 248045 w 1541124"/>
                  <a:gd name="connsiteY3" fmla="*/ 1911243 h 1912124"/>
                  <a:gd name="connsiteX4" fmla="*/ 314277 w 1541124"/>
                  <a:gd name="connsiteY4" fmla="*/ 1862798 h 1912124"/>
                  <a:gd name="connsiteX5" fmla="*/ 379828 w 1541124"/>
                  <a:gd name="connsiteY5" fmla="*/ 1906612 h 1912124"/>
                  <a:gd name="connsiteX6" fmla="*/ 435409 w 1541124"/>
                  <a:gd name="connsiteY6" fmla="*/ 1877546 h 1912124"/>
                  <a:gd name="connsiteX7" fmla="*/ 499319 w 1541124"/>
                  <a:gd name="connsiteY7" fmla="*/ 1909500 h 1912124"/>
                  <a:gd name="connsiteX8" fmla="*/ 1541124 w 1541124"/>
                  <a:gd name="connsiteY8" fmla="*/ 1910993 h 1912124"/>
                  <a:gd name="connsiteX0" fmla="*/ 0 w 1541124"/>
                  <a:gd name="connsiteY0" fmla="*/ 0 h 1912124"/>
                  <a:gd name="connsiteX1" fmla="*/ 122848 w 1541124"/>
                  <a:gd name="connsiteY1" fmla="*/ 1911435 h 1912124"/>
                  <a:gd name="connsiteX2" fmla="*/ 190293 w 1541124"/>
                  <a:gd name="connsiteY2" fmla="*/ 1811593 h 1912124"/>
                  <a:gd name="connsiteX3" fmla="*/ 248045 w 1541124"/>
                  <a:gd name="connsiteY3" fmla="*/ 1911243 h 1912124"/>
                  <a:gd name="connsiteX4" fmla="*/ 314277 w 1541124"/>
                  <a:gd name="connsiteY4" fmla="*/ 1862798 h 1912124"/>
                  <a:gd name="connsiteX5" fmla="*/ 379828 w 1541124"/>
                  <a:gd name="connsiteY5" fmla="*/ 1906612 h 1912124"/>
                  <a:gd name="connsiteX6" fmla="*/ 435409 w 1541124"/>
                  <a:gd name="connsiteY6" fmla="*/ 1877546 h 1912124"/>
                  <a:gd name="connsiteX7" fmla="*/ 499319 w 1541124"/>
                  <a:gd name="connsiteY7" fmla="*/ 1909500 h 1912124"/>
                  <a:gd name="connsiteX8" fmla="*/ 1541124 w 1541124"/>
                  <a:gd name="connsiteY8" fmla="*/ 1910993 h 1912124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086"/>
                  <a:gd name="connsiteX1" fmla="*/ 122848 w 1541124"/>
                  <a:gd name="connsiteY1" fmla="*/ 1911435 h 1921086"/>
                  <a:gd name="connsiteX2" fmla="*/ 190293 w 1541124"/>
                  <a:gd name="connsiteY2" fmla="*/ 1811593 h 1921086"/>
                  <a:gd name="connsiteX3" fmla="*/ 250504 w 1541124"/>
                  <a:gd name="connsiteY3" fmla="*/ 1921075 h 1921086"/>
                  <a:gd name="connsiteX4" fmla="*/ 314277 w 1541124"/>
                  <a:gd name="connsiteY4" fmla="*/ 1862798 h 1921086"/>
                  <a:gd name="connsiteX5" fmla="*/ 379828 w 1541124"/>
                  <a:gd name="connsiteY5" fmla="*/ 1906612 h 1921086"/>
                  <a:gd name="connsiteX6" fmla="*/ 435409 w 1541124"/>
                  <a:gd name="connsiteY6" fmla="*/ 1877546 h 1921086"/>
                  <a:gd name="connsiteX7" fmla="*/ 499319 w 1541124"/>
                  <a:gd name="connsiteY7" fmla="*/ 1909500 h 1921086"/>
                  <a:gd name="connsiteX8" fmla="*/ 1541124 w 1541124"/>
                  <a:gd name="connsiteY8" fmla="*/ 1910993 h 1921086"/>
                  <a:gd name="connsiteX0" fmla="*/ 0 w 1541124"/>
                  <a:gd name="connsiteY0" fmla="*/ 0 h 1911435"/>
                  <a:gd name="connsiteX1" fmla="*/ 122848 w 1541124"/>
                  <a:gd name="connsiteY1" fmla="*/ 1911435 h 1911435"/>
                  <a:gd name="connsiteX2" fmla="*/ 190293 w 1541124"/>
                  <a:gd name="connsiteY2" fmla="*/ 1811593 h 1911435"/>
                  <a:gd name="connsiteX3" fmla="*/ 243129 w 1541124"/>
                  <a:gd name="connsiteY3" fmla="*/ 1911243 h 1911435"/>
                  <a:gd name="connsiteX4" fmla="*/ 314277 w 1541124"/>
                  <a:gd name="connsiteY4" fmla="*/ 1862798 h 1911435"/>
                  <a:gd name="connsiteX5" fmla="*/ 379828 w 1541124"/>
                  <a:gd name="connsiteY5" fmla="*/ 1906612 h 1911435"/>
                  <a:gd name="connsiteX6" fmla="*/ 435409 w 1541124"/>
                  <a:gd name="connsiteY6" fmla="*/ 1877546 h 1911435"/>
                  <a:gd name="connsiteX7" fmla="*/ 499319 w 1541124"/>
                  <a:gd name="connsiteY7" fmla="*/ 1909500 h 1911435"/>
                  <a:gd name="connsiteX8" fmla="*/ 1541124 w 1541124"/>
                  <a:gd name="connsiteY8" fmla="*/ 1910993 h 1911435"/>
                  <a:gd name="connsiteX0" fmla="*/ 0 w 1541124"/>
                  <a:gd name="connsiteY0" fmla="*/ 0 h 1911435"/>
                  <a:gd name="connsiteX1" fmla="*/ 122848 w 1541124"/>
                  <a:gd name="connsiteY1" fmla="*/ 1911435 h 1911435"/>
                  <a:gd name="connsiteX2" fmla="*/ 190293 w 1541124"/>
                  <a:gd name="connsiteY2" fmla="*/ 1811593 h 1911435"/>
                  <a:gd name="connsiteX3" fmla="*/ 248045 w 1541124"/>
                  <a:gd name="connsiteY3" fmla="*/ 1911243 h 1911435"/>
                  <a:gd name="connsiteX4" fmla="*/ 314277 w 1541124"/>
                  <a:gd name="connsiteY4" fmla="*/ 1862798 h 1911435"/>
                  <a:gd name="connsiteX5" fmla="*/ 379828 w 1541124"/>
                  <a:gd name="connsiteY5" fmla="*/ 1906612 h 1911435"/>
                  <a:gd name="connsiteX6" fmla="*/ 435409 w 1541124"/>
                  <a:gd name="connsiteY6" fmla="*/ 1877546 h 1911435"/>
                  <a:gd name="connsiteX7" fmla="*/ 499319 w 1541124"/>
                  <a:gd name="connsiteY7" fmla="*/ 1909500 h 1911435"/>
                  <a:gd name="connsiteX8" fmla="*/ 1541124 w 1541124"/>
                  <a:gd name="connsiteY8" fmla="*/ 1910993 h 191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1124" h="1911435">
                    <a:moveTo>
                      <a:pt x="0" y="0"/>
                    </a:moveTo>
                    <a:cubicBezTo>
                      <a:pt x="79243" y="145185"/>
                      <a:pt x="51804" y="1911845"/>
                      <a:pt x="122848" y="1911435"/>
                    </a:cubicBezTo>
                    <a:cubicBezTo>
                      <a:pt x="169311" y="1911025"/>
                      <a:pt x="169427" y="1811625"/>
                      <a:pt x="190293" y="1811593"/>
                    </a:cubicBezTo>
                    <a:cubicBezTo>
                      <a:pt x="211159" y="1811561"/>
                      <a:pt x="205259" y="1912541"/>
                      <a:pt x="248045" y="1911243"/>
                    </a:cubicBezTo>
                    <a:cubicBezTo>
                      <a:pt x="290831" y="1909945"/>
                      <a:pt x="292313" y="1863570"/>
                      <a:pt x="314277" y="1862798"/>
                    </a:cubicBezTo>
                    <a:cubicBezTo>
                      <a:pt x="336241" y="1862026"/>
                      <a:pt x="335879" y="1909071"/>
                      <a:pt x="379828" y="1906612"/>
                    </a:cubicBezTo>
                    <a:cubicBezTo>
                      <a:pt x="403271" y="1909214"/>
                      <a:pt x="416882" y="1887235"/>
                      <a:pt x="435409" y="1877546"/>
                    </a:cubicBezTo>
                    <a:lnTo>
                      <a:pt x="499319" y="1909500"/>
                    </a:lnTo>
                    <a:lnTo>
                      <a:pt x="1541124" y="1910993"/>
                    </a:lnTo>
                  </a:path>
                </a:pathLst>
              </a:custGeom>
              <a:noFill/>
              <a:ln w="127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Forme libre 33"/>
            <p:cNvSpPr/>
            <p:nvPr/>
          </p:nvSpPr>
          <p:spPr bwMode="auto">
            <a:xfrm>
              <a:off x="3709888" y="3452384"/>
              <a:ext cx="598506" cy="1726408"/>
            </a:xfrm>
            <a:custGeom>
              <a:avLst/>
              <a:gdLst>
                <a:gd name="connsiteX0" fmla="*/ 0 w 1723016"/>
                <a:gd name="connsiteY0" fmla="*/ 0 h 2034622"/>
                <a:gd name="connsiteX1" fmla="*/ 113016 w 1723016"/>
                <a:gd name="connsiteY1" fmla="*/ 1921267 h 2034622"/>
                <a:gd name="connsiteX2" fmla="*/ 195209 w 1723016"/>
                <a:gd name="connsiteY2" fmla="*/ 1828800 h 2034622"/>
                <a:gd name="connsiteX3" fmla="*/ 267128 w 1723016"/>
                <a:gd name="connsiteY3" fmla="*/ 1982912 h 2034622"/>
                <a:gd name="connsiteX4" fmla="*/ 400693 w 1723016"/>
                <a:gd name="connsiteY4" fmla="*/ 1921267 h 2034622"/>
                <a:gd name="connsiteX5" fmla="*/ 1541124 w 1723016"/>
                <a:gd name="connsiteY5" fmla="*/ 1910993 h 2034622"/>
                <a:gd name="connsiteX6" fmla="*/ 1705510 w 1723016"/>
                <a:gd name="connsiteY6" fmla="*/ 1561672 h 2034622"/>
                <a:gd name="connsiteX0" fmla="*/ 0 w 1541124"/>
                <a:gd name="connsiteY0" fmla="*/ 0 h 2034622"/>
                <a:gd name="connsiteX1" fmla="*/ 113016 w 1541124"/>
                <a:gd name="connsiteY1" fmla="*/ 1921267 h 2034622"/>
                <a:gd name="connsiteX2" fmla="*/ 195209 w 1541124"/>
                <a:gd name="connsiteY2" fmla="*/ 1828800 h 2034622"/>
                <a:gd name="connsiteX3" fmla="*/ 267128 w 1541124"/>
                <a:gd name="connsiteY3" fmla="*/ 1982912 h 2034622"/>
                <a:gd name="connsiteX4" fmla="*/ 400693 w 1541124"/>
                <a:gd name="connsiteY4" fmla="*/ 1921267 h 2034622"/>
                <a:gd name="connsiteX5" fmla="*/ 1541124 w 1541124"/>
                <a:gd name="connsiteY5" fmla="*/ 1910993 h 2034622"/>
                <a:gd name="connsiteX0" fmla="*/ 0 w 1541124"/>
                <a:gd name="connsiteY0" fmla="*/ 0 h 2034622"/>
                <a:gd name="connsiteX1" fmla="*/ 113016 w 1541124"/>
                <a:gd name="connsiteY1" fmla="*/ 1921267 h 2034622"/>
                <a:gd name="connsiteX2" fmla="*/ 195209 w 1541124"/>
                <a:gd name="connsiteY2" fmla="*/ 1828800 h 2034622"/>
                <a:gd name="connsiteX3" fmla="*/ 267128 w 1541124"/>
                <a:gd name="connsiteY3" fmla="*/ 1982912 h 2034622"/>
                <a:gd name="connsiteX4" fmla="*/ 400693 w 1541124"/>
                <a:gd name="connsiteY4" fmla="*/ 1921267 h 2034622"/>
                <a:gd name="connsiteX5" fmla="*/ 1541124 w 1541124"/>
                <a:gd name="connsiteY5" fmla="*/ 1910993 h 2034622"/>
                <a:gd name="connsiteX0" fmla="*/ 0 w 1541124"/>
                <a:gd name="connsiteY0" fmla="*/ 0 h 1985259"/>
                <a:gd name="connsiteX1" fmla="*/ 113016 w 1541124"/>
                <a:gd name="connsiteY1" fmla="*/ 1921267 h 1985259"/>
                <a:gd name="connsiteX2" fmla="*/ 195209 w 1541124"/>
                <a:gd name="connsiteY2" fmla="*/ 1828800 h 1985259"/>
                <a:gd name="connsiteX3" fmla="*/ 267128 w 1541124"/>
                <a:gd name="connsiteY3" fmla="*/ 1982912 h 1985259"/>
                <a:gd name="connsiteX4" fmla="*/ 400693 w 1541124"/>
                <a:gd name="connsiteY4" fmla="*/ 1921267 h 1985259"/>
                <a:gd name="connsiteX5" fmla="*/ 1541124 w 1541124"/>
                <a:gd name="connsiteY5" fmla="*/ 1910993 h 1985259"/>
                <a:gd name="connsiteX0" fmla="*/ 0 w 1541124"/>
                <a:gd name="connsiteY0" fmla="*/ 0 h 1982995"/>
                <a:gd name="connsiteX1" fmla="*/ 113016 w 1541124"/>
                <a:gd name="connsiteY1" fmla="*/ 1921267 h 1982995"/>
                <a:gd name="connsiteX2" fmla="*/ 195209 w 1541124"/>
                <a:gd name="connsiteY2" fmla="*/ 1828800 h 1982995"/>
                <a:gd name="connsiteX3" fmla="*/ 267128 w 1541124"/>
                <a:gd name="connsiteY3" fmla="*/ 1982912 h 1982995"/>
                <a:gd name="connsiteX4" fmla="*/ 448363 w 1541124"/>
                <a:gd name="connsiteY4" fmla="*/ 1804259 h 1982995"/>
                <a:gd name="connsiteX5" fmla="*/ 1541124 w 1541124"/>
                <a:gd name="connsiteY5" fmla="*/ 1910993 h 1982995"/>
                <a:gd name="connsiteX0" fmla="*/ 0 w 1541124"/>
                <a:gd name="connsiteY0" fmla="*/ 0 h 1923887"/>
                <a:gd name="connsiteX1" fmla="*/ 113016 w 1541124"/>
                <a:gd name="connsiteY1" fmla="*/ 1921267 h 1923887"/>
                <a:gd name="connsiteX2" fmla="*/ 195209 w 1541124"/>
                <a:gd name="connsiteY2" fmla="*/ 1828800 h 1923887"/>
                <a:gd name="connsiteX3" fmla="*/ 262794 w 1541124"/>
                <a:gd name="connsiteY3" fmla="*/ 1922241 h 1923887"/>
                <a:gd name="connsiteX4" fmla="*/ 448363 w 1541124"/>
                <a:gd name="connsiteY4" fmla="*/ 1804259 h 1923887"/>
                <a:gd name="connsiteX5" fmla="*/ 1541124 w 1541124"/>
                <a:gd name="connsiteY5" fmla="*/ 1910993 h 1923887"/>
                <a:gd name="connsiteX0" fmla="*/ 0 w 1541124"/>
                <a:gd name="connsiteY0" fmla="*/ 0 h 1924444"/>
                <a:gd name="connsiteX1" fmla="*/ 113016 w 1541124"/>
                <a:gd name="connsiteY1" fmla="*/ 1921267 h 1924444"/>
                <a:gd name="connsiteX2" fmla="*/ 195209 w 1541124"/>
                <a:gd name="connsiteY2" fmla="*/ 1828800 h 1924444"/>
                <a:gd name="connsiteX3" fmla="*/ 262794 w 1541124"/>
                <a:gd name="connsiteY3" fmla="*/ 1922241 h 1924444"/>
                <a:gd name="connsiteX4" fmla="*/ 392026 w 1541124"/>
                <a:gd name="connsiteY4" fmla="*/ 1812926 h 1924444"/>
                <a:gd name="connsiteX5" fmla="*/ 1541124 w 1541124"/>
                <a:gd name="connsiteY5" fmla="*/ 1910993 h 1924444"/>
                <a:gd name="connsiteX0" fmla="*/ 0 w 1541124"/>
                <a:gd name="connsiteY0" fmla="*/ 0 h 1924444"/>
                <a:gd name="connsiteX1" fmla="*/ 113016 w 1541124"/>
                <a:gd name="connsiteY1" fmla="*/ 1921267 h 1924444"/>
                <a:gd name="connsiteX2" fmla="*/ 195209 w 1541124"/>
                <a:gd name="connsiteY2" fmla="*/ 1828800 h 1924444"/>
                <a:gd name="connsiteX3" fmla="*/ 262794 w 1541124"/>
                <a:gd name="connsiteY3" fmla="*/ 1922241 h 1924444"/>
                <a:gd name="connsiteX4" fmla="*/ 392026 w 1541124"/>
                <a:gd name="connsiteY4" fmla="*/ 1812926 h 1924444"/>
                <a:gd name="connsiteX5" fmla="*/ 1541124 w 1541124"/>
                <a:gd name="connsiteY5" fmla="*/ 1910993 h 1924444"/>
                <a:gd name="connsiteX0" fmla="*/ 0 w 1541124"/>
                <a:gd name="connsiteY0" fmla="*/ 0 h 1925375"/>
                <a:gd name="connsiteX1" fmla="*/ 113016 w 1541124"/>
                <a:gd name="connsiteY1" fmla="*/ 1921267 h 1925375"/>
                <a:gd name="connsiteX2" fmla="*/ 195209 w 1541124"/>
                <a:gd name="connsiteY2" fmla="*/ 1828800 h 1925375"/>
                <a:gd name="connsiteX3" fmla="*/ 262794 w 1541124"/>
                <a:gd name="connsiteY3" fmla="*/ 1922241 h 1925375"/>
                <a:gd name="connsiteX4" fmla="*/ 348690 w 1541124"/>
                <a:gd name="connsiteY4" fmla="*/ 1825927 h 1925375"/>
                <a:gd name="connsiteX5" fmla="*/ 1541124 w 1541124"/>
                <a:gd name="connsiteY5" fmla="*/ 1910993 h 1925375"/>
                <a:gd name="connsiteX0" fmla="*/ 0 w 1541124"/>
                <a:gd name="connsiteY0" fmla="*/ 0 h 1922242"/>
                <a:gd name="connsiteX1" fmla="*/ 113016 w 1541124"/>
                <a:gd name="connsiteY1" fmla="*/ 1921267 h 1922242"/>
                <a:gd name="connsiteX2" fmla="*/ 195209 w 1541124"/>
                <a:gd name="connsiteY2" fmla="*/ 1828800 h 1922242"/>
                <a:gd name="connsiteX3" fmla="*/ 262794 w 1541124"/>
                <a:gd name="connsiteY3" fmla="*/ 1922241 h 1922242"/>
                <a:gd name="connsiteX4" fmla="*/ 348690 w 1541124"/>
                <a:gd name="connsiteY4" fmla="*/ 1825927 h 1922242"/>
                <a:gd name="connsiteX5" fmla="*/ 517993 w 1541124"/>
                <a:gd name="connsiteY5" fmla="*/ 1846524 h 1922242"/>
                <a:gd name="connsiteX6" fmla="*/ 1541124 w 1541124"/>
                <a:gd name="connsiteY6" fmla="*/ 1910993 h 1922242"/>
                <a:gd name="connsiteX0" fmla="*/ 0 w 1541124"/>
                <a:gd name="connsiteY0" fmla="*/ 0 h 1922242"/>
                <a:gd name="connsiteX1" fmla="*/ 113016 w 1541124"/>
                <a:gd name="connsiteY1" fmla="*/ 1921267 h 1922242"/>
                <a:gd name="connsiteX2" fmla="*/ 195209 w 1541124"/>
                <a:gd name="connsiteY2" fmla="*/ 1828800 h 1922242"/>
                <a:gd name="connsiteX3" fmla="*/ 262794 w 1541124"/>
                <a:gd name="connsiteY3" fmla="*/ 1922241 h 1922242"/>
                <a:gd name="connsiteX4" fmla="*/ 348690 w 1541124"/>
                <a:gd name="connsiteY4" fmla="*/ 1825927 h 1922242"/>
                <a:gd name="connsiteX5" fmla="*/ 448654 w 1541124"/>
                <a:gd name="connsiteY5" fmla="*/ 1911528 h 1922242"/>
                <a:gd name="connsiteX6" fmla="*/ 1541124 w 1541124"/>
                <a:gd name="connsiteY6" fmla="*/ 1910993 h 1922242"/>
                <a:gd name="connsiteX0" fmla="*/ 0 w 1541124"/>
                <a:gd name="connsiteY0" fmla="*/ 0 h 1930909"/>
                <a:gd name="connsiteX1" fmla="*/ 113016 w 1541124"/>
                <a:gd name="connsiteY1" fmla="*/ 1921267 h 1930909"/>
                <a:gd name="connsiteX2" fmla="*/ 195209 w 1541124"/>
                <a:gd name="connsiteY2" fmla="*/ 1828800 h 1930909"/>
                <a:gd name="connsiteX3" fmla="*/ 262794 w 1541124"/>
                <a:gd name="connsiteY3" fmla="*/ 1930908 h 1930909"/>
                <a:gd name="connsiteX4" fmla="*/ 348690 w 1541124"/>
                <a:gd name="connsiteY4" fmla="*/ 1825927 h 1930909"/>
                <a:gd name="connsiteX5" fmla="*/ 448654 w 1541124"/>
                <a:gd name="connsiteY5" fmla="*/ 1911528 h 1930909"/>
                <a:gd name="connsiteX6" fmla="*/ 1541124 w 1541124"/>
                <a:gd name="connsiteY6" fmla="*/ 1910993 h 1930909"/>
                <a:gd name="connsiteX0" fmla="*/ 0 w 1541124"/>
                <a:gd name="connsiteY0" fmla="*/ 0 h 1930909"/>
                <a:gd name="connsiteX1" fmla="*/ 113016 w 1541124"/>
                <a:gd name="connsiteY1" fmla="*/ 1921267 h 1930909"/>
                <a:gd name="connsiteX2" fmla="*/ 195209 w 1541124"/>
                <a:gd name="connsiteY2" fmla="*/ 1828800 h 1930909"/>
                <a:gd name="connsiteX3" fmla="*/ 262794 w 1541124"/>
                <a:gd name="connsiteY3" fmla="*/ 1930908 h 1930909"/>
                <a:gd name="connsiteX4" fmla="*/ 348690 w 1541124"/>
                <a:gd name="connsiteY4" fmla="*/ 1825927 h 1930909"/>
                <a:gd name="connsiteX5" fmla="*/ 448654 w 1541124"/>
                <a:gd name="connsiteY5" fmla="*/ 1911528 h 1930909"/>
                <a:gd name="connsiteX6" fmla="*/ 1541124 w 1541124"/>
                <a:gd name="connsiteY6" fmla="*/ 1910993 h 1930909"/>
                <a:gd name="connsiteX0" fmla="*/ 0 w 1541124"/>
                <a:gd name="connsiteY0" fmla="*/ 0 h 1931502"/>
                <a:gd name="connsiteX1" fmla="*/ 113016 w 1541124"/>
                <a:gd name="connsiteY1" fmla="*/ 1921267 h 1931502"/>
                <a:gd name="connsiteX2" fmla="*/ 195209 w 1541124"/>
                <a:gd name="connsiteY2" fmla="*/ 1828800 h 1931502"/>
                <a:gd name="connsiteX3" fmla="*/ 262794 w 1541124"/>
                <a:gd name="connsiteY3" fmla="*/ 1930908 h 1931502"/>
                <a:gd name="connsiteX4" fmla="*/ 324109 w 1541124"/>
                <a:gd name="connsiteY4" fmla="*/ 1872630 h 1931502"/>
                <a:gd name="connsiteX5" fmla="*/ 448654 w 1541124"/>
                <a:gd name="connsiteY5" fmla="*/ 1911528 h 1931502"/>
                <a:gd name="connsiteX6" fmla="*/ 1541124 w 1541124"/>
                <a:gd name="connsiteY6" fmla="*/ 1910993 h 1931502"/>
                <a:gd name="connsiteX0" fmla="*/ 0 w 1541124"/>
                <a:gd name="connsiteY0" fmla="*/ 0 h 1921518"/>
                <a:gd name="connsiteX1" fmla="*/ 113016 w 1541124"/>
                <a:gd name="connsiteY1" fmla="*/ 1921267 h 1921518"/>
                <a:gd name="connsiteX2" fmla="*/ 195209 w 1541124"/>
                <a:gd name="connsiteY2" fmla="*/ 1828800 h 1921518"/>
                <a:gd name="connsiteX3" fmla="*/ 257878 w 1541124"/>
                <a:gd name="connsiteY3" fmla="*/ 1906327 h 1921518"/>
                <a:gd name="connsiteX4" fmla="*/ 324109 w 1541124"/>
                <a:gd name="connsiteY4" fmla="*/ 1872630 h 1921518"/>
                <a:gd name="connsiteX5" fmla="*/ 448654 w 1541124"/>
                <a:gd name="connsiteY5" fmla="*/ 1911528 h 1921518"/>
                <a:gd name="connsiteX6" fmla="*/ 1541124 w 1541124"/>
                <a:gd name="connsiteY6" fmla="*/ 1910993 h 1921518"/>
                <a:gd name="connsiteX0" fmla="*/ 0 w 1541124"/>
                <a:gd name="connsiteY0" fmla="*/ 0 h 1921513"/>
                <a:gd name="connsiteX1" fmla="*/ 113016 w 1541124"/>
                <a:gd name="connsiteY1" fmla="*/ 1921267 h 1921513"/>
                <a:gd name="connsiteX2" fmla="*/ 195209 w 1541124"/>
                <a:gd name="connsiteY2" fmla="*/ 1828800 h 1921513"/>
                <a:gd name="connsiteX3" fmla="*/ 250503 w 1541124"/>
                <a:gd name="connsiteY3" fmla="*/ 1918617 h 1921513"/>
                <a:gd name="connsiteX4" fmla="*/ 324109 w 1541124"/>
                <a:gd name="connsiteY4" fmla="*/ 1872630 h 1921513"/>
                <a:gd name="connsiteX5" fmla="*/ 448654 w 1541124"/>
                <a:gd name="connsiteY5" fmla="*/ 1911528 h 1921513"/>
                <a:gd name="connsiteX6" fmla="*/ 1541124 w 1541124"/>
                <a:gd name="connsiteY6" fmla="*/ 1910993 h 1921513"/>
                <a:gd name="connsiteX0" fmla="*/ 0 w 1541124"/>
                <a:gd name="connsiteY0" fmla="*/ 0 h 1921513"/>
                <a:gd name="connsiteX1" fmla="*/ 113016 w 1541124"/>
                <a:gd name="connsiteY1" fmla="*/ 1921267 h 1921513"/>
                <a:gd name="connsiteX2" fmla="*/ 195209 w 1541124"/>
                <a:gd name="connsiteY2" fmla="*/ 1828800 h 1921513"/>
                <a:gd name="connsiteX3" fmla="*/ 250503 w 1541124"/>
                <a:gd name="connsiteY3" fmla="*/ 1918617 h 1921513"/>
                <a:gd name="connsiteX4" fmla="*/ 324109 w 1541124"/>
                <a:gd name="connsiteY4" fmla="*/ 1872630 h 1921513"/>
                <a:gd name="connsiteX5" fmla="*/ 448654 w 1541124"/>
                <a:gd name="connsiteY5" fmla="*/ 1911528 h 1921513"/>
                <a:gd name="connsiteX6" fmla="*/ 1541124 w 1541124"/>
                <a:gd name="connsiteY6" fmla="*/ 1910993 h 1921513"/>
                <a:gd name="connsiteX0" fmla="*/ 0 w 1541124"/>
                <a:gd name="connsiteY0" fmla="*/ 0 h 1921516"/>
                <a:gd name="connsiteX1" fmla="*/ 113016 w 1541124"/>
                <a:gd name="connsiteY1" fmla="*/ 1921267 h 1921516"/>
                <a:gd name="connsiteX2" fmla="*/ 195209 w 1541124"/>
                <a:gd name="connsiteY2" fmla="*/ 1828800 h 1921516"/>
                <a:gd name="connsiteX3" fmla="*/ 248045 w 1541124"/>
                <a:gd name="connsiteY3" fmla="*/ 1911243 h 1921516"/>
                <a:gd name="connsiteX4" fmla="*/ 324109 w 1541124"/>
                <a:gd name="connsiteY4" fmla="*/ 1872630 h 1921516"/>
                <a:gd name="connsiteX5" fmla="*/ 448654 w 1541124"/>
                <a:gd name="connsiteY5" fmla="*/ 1911528 h 1921516"/>
                <a:gd name="connsiteX6" fmla="*/ 1541124 w 1541124"/>
                <a:gd name="connsiteY6" fmla="*/ 1910993 h 1921516"/>
                <a:gd name="connsiteX0" fmla="*/ 0 w 1541124"/>
                <a:gd name="connsiteY0" fmla="*/ 0 h 1911706"/>
                <a:gd name="connsiteX1" fmla="*/ 113016 w 1541124"/>
                <a:gd name="connsiteY1" fmla="*/ 1911435 h 1911706"/>
                <a:gd name="connsiteX2" fmla="*/ 195209 w 1541124"/>
                <a:gd name="connsiteY2" fmla="*/ 1828800 h 1911706"/>
                <a:gd name="connsiteX3" fmla="*/ 248045 w 1541124"/>
                <a:gd name="connsiteY3" fmla="*/ 1911243 h 1911706"/>
                <a:gd name="connsiteX4" fmla="*/ 324109 w 1541124"/>
                <a:gd name="connsiteY4" fmla="*/ 1872630 h 1911706"/>
                <a:gd name="connsiteX5" fmla="*/ 448654 w 1541124"/>
                <a:gd name="connsiteY5" fmla="*/ 1911528 h 1911706"/>
                <a:gd name="connsiteX6" fmla="*/ 1541124 w 1541124"/>
                <a:gd name="connsiteY6" fmla="*/ 1910993 h 1911706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2023023"/>
                <a:gd name="connsiteX1" fmla="*/ 113016 w 1541124"/>
                <a:gd name="connsiteY1" fmla="*/ 1911435 h 2023023"/>
                <a:gd name="connsiteX2" fmla="*/ 195209 w 1541124"/>
                <a:gd name="connsiteY2" fmla="*/ 1806677 h 2023023"/>
                <a:gd name="connsiteX3" fmla="*/ 248045 w 1541124"/>
                <a:gd name="connsiteY3" fmla="*/ 1911243 h 2023023"/>
                <a:gd name="connsiteX4" fmla="*/ 324109 w 1541124"/>
                <a:gd name="connsiteY4" fmla="*/ 1872630 h 2023023"/>
                <a:gd name="connsiteX5" fmla="*/ 448654 w 1541124"/>
                <a:gd name="connsiteY5" fmla="*/ 1911528 h 2023023"/>
                <a:gd name="connsiteX6" fmla="*/ 1541124 w 1541124"/>
                <a:gd name="connsiteY6" fmla="*/ 1910993 h 2023023"/>
                <a:gd name="connsiteX0" fmla="*/ 0 w 1541124"/>
                <a:gd name="connsiteY0" fmla="*/ 0 h 1912831"/>
                <a:gd name="connsiteX1" fmla="*/ 113016 w 1541124"/>
                <a:gd name="connsiteY1" fmla="*/ 1911435 h 1912831"/>
                <a:gd name="connsiteX2" fmla="*/ 195209 w 1541124"/>
                <a:gd name="connsiteY2" fmla="*/ 1806677 h 1912831"/>
                <a:gd name="connsiteX3" fmla="*/ 248045 w 1541124"/>
                <a:gd name="connsiteY3" fmla="*/ 1911243 h 1912831"/>
                <a:gd name="connsiteX4" fmla="*/ 324109 w 1541124"/>
                <a:gd name="connsiteY4" fmla="*/ 1872630 h 1912831"/>
                <a:gd name="connsiteX5" fmla="*/ 448654 w 1541124"/>
                <a:gd name="connsiteY5" fmla="*/ 1911528 h 1912831"/>
                <a:gd name="connsiteX6" fmla="*/ 1541124 w 1541124"/>
                <a:gd name="connsiteY6" fmla="*/ 1910993 h 1912831"/>
                <a:gd name="connsiteX0" fmla="*/ 0 w 1541124"/>
                <a:gd name="connsiteY0" fmla="*/ 0 h 1912831"/>
                <a:gd name="connsiteX1" fmla="*/ 122848 w 1541124"/>
                <a:gd name="connsiteY1" fmla="*/ 1911435 h 1912831"/>
                <a:gd name="connsiteX2" fmla="*/ 195209 w 1541124"/>
                <a:gd name="connsiteY2" fmla="*/ 1806677 h 1912831"/>
                <a:gd name="connsiteX3" fmla="*/ 248045 w 1541124"/>
                <a:gd name="connsiteY3" fmla="*/ 1911243 h 1912831"/>
                <a:gd name="connsiteX4" fmla="*/ 324109 w 1541124"/>
                <a:gd name="connsiteY4" fmla="*/ 1872630 h 1912831"/>
                <a:gd name="connsiteX5" fmla="*/ 448654 w 1541124"/>
                <a:gd name="connsiteY5" fmla="*/ 1911528 h 1912831"/>
                <a:gd name="connsiteX6" fmla="*/ 1541124 w 1541124"/>
                <a:gd name="connsiteY6" fmla="*/ 1910993 h 1912831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24109 w 1541124"/>
                <a:gd name="connsiteY4" fmla="*/ 1872630 h 2023875"/>
                <a:gd name="connsiteX5" fmla="*/ 448654 w 1541124"/>
                <a:gd name="connsiteY5" fmla="*/ 1911528 h 2023875"/>
                <a:gd name="connsiteX6" fmla="*/ 1541124 w 1541124"/>
                <a:gd name="connsiteY6" fmla="*/ 1910993 h 2023875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14277 w 1541124"/>
                <a:gd name="connsiteY4" fmla="*/ 1862798 h 2023875"/>
                <a:gd name="connsiteX5" fmla="*/ 448654 w 1541124"/>
                <a:gd name="connsiteY5" fmla="*/ 1911528 h 2023875"/>
                <a:gd name="connsiteX6" fmla="*/ 1541124 w 1541124"/>
                <a:gd name="connsiteY6" fmla="*/ 1910993 h 2023875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14277 w 1541124"/>
                <a:gd name="connsiteY4" fmla="*/ 1862798 h 2023875"/>
                <a:gd name="connsiteX5" fmla="*/ 379828 w 1541124"/>
                <a:gd name="connsiteY5" fmla="*/ 1906612 h 2023875"/>
                <a:gd name="connsiteX6" fmla="*/ 1541124 w 1541124"/>
                <a:gd name="connsiteY6" fmla="*/ 1910993 h 2023875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14277 w 1541124"/>
                <a:gd name="connsiteY4" fmla="*/ 1862798 h 2023875"/>
                <a:gd name="connsiteX5" fmla="*/ 379828 w 1541124"/>
                <a:gd name="connsiteY5" fmla="*/ 1906612 h 2023875"/>
                <a:gd name="connsiteX6" fmla="*/ 1094171 w 1541124"/>
                <a:gd name="connsiteY6" fmla="*/ 1907043 h 2023875"/>
                <a:gd name="connsiteX7" fmla="*/ 1541124 w 1541124"/>
                <a:gd name="connsiteY7" fmla="*/ 1910993 h 2023875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14277 w 1541124"/>
                <a:gd name="connsiteY4" fmla="*/ 1862798 h 2023875"/>
                <a:gd name="connsiteX5" fmla="*/ 379828 w 1541124"/>
                <a:gd name="connsiteY5" fmla="*/ 1906612 h 2023875"/>
                <a:gd name="connsiteX6" fmla="*/ 435409 w 1541124"/>
                <a:gd name="connsiteY6" fmla="*/ 1877546 h 2023875"/>
                <a:gd name="connsiteX7" fmla="*/ 1541124 w 1541124"/>
                <a:gd name="connsiteY7" fmla="*/ 1910993 h 2023875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14277 w 1541124"/>
                <a:gd name="connsiteY4" fmla="*/ 1862798 h 2023875"/>
                <a:gd name="connsiteX5" fmla="*/ 379828 w 1541124"/>
                <a:gd name="connsiteY5" fmla="*/ 1906612 h 2023875"/>
                <a:gd name="connsiteX6" fmla="*/ 435409 w 1541124"/>
                <a:gd name="connsiteY6" fmla="*/ 1877546 h 2023875"/>
                <a:gd name="connsiteX7" fmla="*/ 909816 w 1541124"/>
                <a:gd name="connsiteY7" fmla="*/ 1894752 h 2023875"/>
                <a:gd name="connsiteX8" fmla="*/ 1541124 w 1541124"/>
                <a:gd name="connsiteY8" fmla="*/ 1910993 h 2023875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14277 w 1541124"/>
                <a:gd name="connsiteY4" fmla="*/ 1862798 h 2023875"/>
                <a:gd name="connsiteX5" fmla="*/ 379828 w 1541124"/>
                <a:gd name="connsiteY5" fmla="*/ 1906612 h 2023875"/>
                <a:gd name="connsiteX6" fmla="*/ 435409 w 1541124"/>
                <a:gd name="connsiteY6" fmla="*/ 1877546 h 2023875"/>
                <a:gd name="connsiteX7" fmla="*/ 504235 w 1541124"/>
                <a:gd name="connsiteY7" fmla="*/ 1911958 h 2023875"/>
                <a:gd name="connsiteX8" fmla="*/ 1541124 w 1541124"/>
                <a:gd name="connsiteY8" fmla="*/ 1910993 h 2023875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14277 w 1541124"/>
                <a:gd name="connsiteY4" fmla="*/ 1862798 h 2023875"/>
                <a:gd name="connsiteX5" fmla="*/ 379828 w 1541124"/>
                <a:gd name="connsiteY5" fmla="*/ 1906612 h 2023875"/>
                <a:gd name="connsiteX6" fmla="*/ 435409 w 1541124"/>
                <a:gd name="connsiteY6" fmla="*/ 1877546 h 2023875"/>
                <a:gd name="connsiteX7" fmla="*/ 499319 w 1541124"/>
                <a:gd name="connsiteY7" fmla="*/ 1909500 h 2023875"/>
                <a:gd name="connsiteX8" fmla="*/ 1541124 w 1541124"/>
                <a:gd name="connsiteY8" fmla="*/ 1910993 h 2023875"/>
                <a:gd name="connsiteX0" fmla="*/ 0 w 1541124"/>
                <a:gd name="connsiteY0" fmla="*/ 0 h 1912124"/>
                <a:gd name="connsiteX1" fmla="*/ 122848 w 1541124"/>
                <a:gd name="connsiteY1" fmla="*/ 1911435 h 1912124"/>
                <a:gd name="connsiteX2" fmla="*/ 190293 w 1541124"/>
                <a:gd name="connsiteY2" fmla="*/ 1811593 h 1912124"/>
                <a:gd name="connsiteX3" fmla="*/ 248045 w 1541124"/>
                <a:gd name="connsiteY3" fmla="*/ 1911243 h 1912124"/>
                <a:gd name="connsiteX4" fmla="*/ 314277 w 1541124"/>
                <a:gd name="connsiteY4" fmla="*/ 1862798 h 1912124"/>
                <a:gd name="connsiteX5" fmla="*/ 379828 w 1541124"/>
                <a:gd name="connsiteY5" fmla="*/ 1906612 h 1912124"/>
                <a:gd name="connsiteX6" fmla="*/ 435409 w 1541124"/>
                <a:gd name="connsiteY6" fmla="*/ 1877546 h 1912124"/>
                <a:gd name="connsiteX7" fmla="*/ 499319 w 1541124"/>
                <a:gd name="connsiteY7" fmla="*/ 1909500 h 1912124"/>
                <a:gd name="connsiteX8" fmla="*/ 1541124 w 1541124"/>
                <a:gd name="connsiteY8" fmla="*/ 1910993 h 1912124"/>
                <a:gd name="connsiteX0" fmla="*/ 0 w 1541124"/>
                <a:gd name="connsiteY0" fmla="*/ 0 h 1912124"/>
                <a:gd name="connsiteX1" fmla="*/ 122848 w 1541124"/>
                <a:gd name="connsiteY1" fmla="*/ 1911435 h 1912124"/>
                <a:gd name="connsiteX2" fmla="*/ 190293 w 1541124"/>
                <a:gd name="connsiteY2" fmla="*/ 1811593 h 1912124"/>
                <a:gd name="connsiteX3" fmla="*/ 248045 w 1541124"/>
                <a:gd name="connsiteY3" fmla="*/ 1911243 h 1912124"/>
                <a:gd name="connsiteX4" fmla="*/ 314277 w 1541124"/>
                <a:gd name="connsiteY4" fmla="*/ 1862798 h 1912124"/>
                <a:gd name="connsiteX5" fmla="*/ 379828 w 1541124"/>
                <a:gd name="connsiteY5" fmla="*/ 1906612 h 1912124"/>
                <a:gd name="connsiteX6" fmla="*/ 435409 w 1541124"/>
                <a:gd name="connsiteY6" fmla="*/ 1877546 h 1912124"/>
                <a:gd name="connsiteX7" fmla="*/ 499319 w 1541124"/>
                <a:gd name="connsiteY7" fmla="*/ 1909500 h 1912124"/>
                <a:gd name="connsiteX8" fmla="*/ 1541124 w 1541124"/>
                <a:gd name="connsiteY8" fmla="*/ 1910993 h 1912124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086"/>
                <a:gd name="connsiteX1" fmla="*/ 122848 w 1541124"/>
                <a:gd name="connsiteY1" fmla="*/ 1911435 h 1921086"/>
                <a:gd name="connsiteX2" fmla="*/ 190293 w 1541124"/>
                <a:gd name="connsiteY2" fmla="*/ 1811593 h 1921086"/>
                <a:gd name="connsiteX3" fmla="*/ 250504 w 1541124"/>
                <a:gd name="connsiteY3" fmla="*/ 1921075 h 1921086"/>
                <a:gd name="connsiteX4" fmla="*/ 314277 w 1541124"/>
                <a:gd name="connsiteY4" fmla="*/ 1862798 h 1921086"/>
                <a:gd name="connsiteX5" fmla="*/ 379828 w 1541124"/>
                <a:gd name="connsiteY5" fmla="*/ 1906612 h 1921086"/>
                <a:gd name="connsiteX6" fmla="*/ 435409 w 1541124"/>
                <a:gd name="connsiteY6" fmla="*/ 1877546 h 1921086"/>
                <a:gd name="connsiteX7" fmla="*/ 499319 w 1541124"/>
                <a:gd name="connsiteY7" fmla="*/ 1909500 h 1921086"/>
                <a:gd name="connsiteX8" fmla="*/ 1541124 w 1541124"/>
                <a:gd name="connsiteY8" fmla="*/ 1910993 h 1921086"/>
                <a:gd name="connsiteX0" fmla="*/ 0 w 1541124"/>
                <a:gd name="connsiteY0" fmla="*/ 0 h 1911435"/>
                <a:gd name="connsiteX1" fmla="*/ 122848 w 1541124"/>
                <a:gd name="connsiteY1" fmla="*/ 1911435 h 1911435"/>
                <a:gd name="connsiteX2" fmla="*/ 190293 w 1541124"/>
                <a:gd name="connsiteY2" fmla="*/ 1811593 h 1911435"/>
                <a:gd name="connsiteX3" fmla="*/ 243129 w 1541124"/>
                <a:gd name="connsiteY3" fmla="*/ 1911243 h 1911435"/>
                <a:gd name="connsiteX4" fmla="*/ 314277 w 1541124"/>
                <a:gd name="connsiteY4" fmla="*/ 1862798 h 1911435"/>
                <a:gd name="connsiteX5" fmla="*/ 379828 w 1541124"/>
                <a:gd name="connsiteY5" fmla="*/ 1906612 h 1911435"/>
                <a:gd name="connsiteX6" fmla="*/ 435409 w 1541124"/>
                <a:gd name="connsiteY6" fmla="*/ 1877546 h 1911435"/>
                <a:gd name="connsiteX7" fmla="*/ 499319 w 1541124"/>
                <a:gd name="connsiteY7" fmla="*/ 1909500 h 1911435"/>
                <a:gd name="connsiteX8" fmla="*/ 1541124 w 1541124"/>
                <a:gd name="connsiteY8" fmla="*/ 1910993 h 1911435"/>
                <a:gd name="connsiteX0" fmla="*/ 0 w 1541124"/>
                <a:gd name="connsiteY0" fmla="*/ 0 h 1911435"/>
                <a:gd name="connsiteX1" fmla="*/ 122848 w 1541124"/>
                <a:gd name="connsiteY1" fmla="*/ 1911435 h 1911435"/>
                <a:gd name="connsiteX2" fmla="*/ 190293 w 1541124"/>
                <a:gd name="connsiteY2" fmla="*/ 1811593 h 1911435"/>
                <a:gd name="connsiteX3" fmla="*/ 248045 w 1541124"/>
                <a:gd name="connsiteY3" fmla="*/ 1911243 h 1911435"/>
                <a:gd name="connsiteX4" fmla="*/ 314277 w 1541124"/>
                <a:gd name="connsiteY4" fmla="*/ 1862798 h 1911435"/>
                <a:gd name="connsiteX5" fmla="*/ 379828 w 1541124"/>
                <a:gd name="connsiteY5" fmla="*/ 1906612 h 1911435"/>
                <a:gd name="connsiteX6" fmla="*/ 435409 w 1541124"/>
                <a:gd name="connsiteY6" fmla="*/ 1877546 h 1911435"/>
                <a:gd name="connsiteX7" fmla="*/ 499319 w 1541124"/>
                <a:gd name="connsiteY7" fmla="*/ 1909500 h 1911435"/>
                <a:gd name="connsiteX8" fmla="*/ 1541124 w 1541124"/>
                <a:gd name="connsiteY8" fmla="*/ 1910993 h 191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1124" h="1911435">
                  <a:moveTo>
                    <a:pt x="0" y="0"/>
                  </a:moveTo>
                  <a:cubicBezTo>
                    <a:pt x="79243" y="145185"/>
                    <a:pt x="51804" y="1911845"/>
                    <a:pt x="122848" y="1911435"/>
                  </a:cubicBezTo>
                  <a:cubicBezTo>
                    <a:pt x="169311" y="1911025"/>
                    <a:pt x="169427" y="1811625"/>
                    <a:pt x="190293" y="1811593"/>
                  </a:cubicBezTo>
                  <a:cubicBezTo>
                    <a:pt x="211159" y="1811561"/>
                    <a:pt x="205259" y="1912541"/>
                    <a:pt x="248045" y="1911243"/>
                  </a:cubicBezTo>
                  <a:cubicBezTo>
                    <a:pt x="290831" y="1909945"/>
                    <a:pt x="292313" y="1863570"/>
                    <a:pt x="314277" y="1862798"/>
                  </a:cubicBezTo>
                  <a:cubicBezTo>
                    <a:pt x="336241" y="1862026"/>
                    <a:pt x="335879" y="1909071"/>
                    <a:pt x="379828" y="1906612"/>
                  </a:cubicBezTo>
                  <a:cubicBezTo>
                    <a:pt x="403271" y="1909214"/>
                    <a:pt x="416882" y="1887235"/>
                    <a:pt x="435409" y="1877546"/>
                  </a:cubicBezTo>
                  <a:lnTo>
                    <a:pt x="499319" y="1909500"/>
                  </a:lnTo>
                  <a:lnTo>
                    <a:pt x="1541124" y="1910993"/>
                  </a:lnTo>
                </a:path>
              </a:pathLst>
            </a:cu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orme libre 34"/>
            <p:cNvSpPr/>
            <p:nvPr/>
          </p:nvSpPr>
          <p:spPr bwMode="auto">
            <a:xfrm flipH="1">
              <a:off x="706913" y="3452384"/>
              <a:ext cx="598506" cy="1726408"/>
            </a:xfrm>
            <a:custGeom>
              <a:avLst/>
              <a:gdLst>
                <a:gd name="connsiteX0" fmla="*/ 0 w 1723016"/>
                <a:gd name="connsiteY0" fmla="*/ 0 h 2034622"/>
                <a:gd name="connsiteX1" fmla="*/ 113016 w 1723016"/>
                <a:gd name="connsiteY1" fmla="*/ 1921267 h 2034622"/>
                <a:gd name="connsiteX2" fmla="*/ 195209 w 1723016"/>
                <a:gd name="connsiteY2" fmla="*/ 1828800 h 2034622"/>
                <a:gd name="connsiteX3" fmla="*/ 267128 w 1723016"/>
                <a:gd name="connsiteY3" fmla="*/ 1982912 h 2034622"/>
                <a:gd name="connsiteX4" fmla="*/ 400693 w 1723016"/>
                <a:gd name="connsiteY4" fmla="*/ 1921267 h 2034622"/>
                <a:gd name="connsiteX5" fmla="*/ 1541124 w 1723016"/>
                <a:gd name="connsiteY5" fmla="*/ 1910993 h 2034622"/>
                <a:gd name="connsiteX6" fmla="*/ 1705510 w 1723016"/>
                <a:gd name="connsiteY6" fmla="*/ 1561672 h 2034622"/>
                <a:gd name="connsiteX0" fmla="*/ 0 w 1541124"/>
                <a:gd name="connsiteY0" fmla="*/ 0 h 2034622"/>
                <a:gd name="connsiteX1" fmla="*/ 113016 w 1541124"/>
                <a:gd name="connsiteY1" fmla="*/ 1921267 h 2034622"/>
                <a:gd name="connsiteX2" fmla="*/ 195209 w 1541124"/>
                <a:gd name="connsiteY2" fmla="*/ 1828800 h 2034622"/>
                <a:gd name="connsiteX3" fmla="*/ 267128 w 1541124"/>
                <a:gd name="connsiteY3" fmla="*/ 1982912 h 2034622"/>
                <a:gd name="connsiteX4" fmla="*/ 400693 w 1541124"/>
                <a:gd name="connsiteY4" fmla="*/ 1921267 h 2034622"/>
                <a:gd name="connsiteX5" fmla="*/ 1541124 w 1541124"/>
                <a:gd name="connsiteY5" fmla="*/ 1910993 h 2034622"/>
                <a:gd name="connsiteX0" fmla="*/ 0 w 1541124"/>
                <a:gd name="connsiteY0" fmla="*/ 0 h 2034622"/>
                <a:gd name="connsiteX1" fmla="*/ 113016 w 1541124"/>
                <a:gd name="connsiteY1" fmla="*/ 1921267 h 2034622"/>
                <a:gd name="connsiteX2" fmla="*/ 195209 w 1541124"/>
                <a:gd name="connsiteY2" fmla="*/ 1828800 h 2034622"/>
                <a:gd name="connsiteX3" fmla="*/ 267128 w 1541124"/>
                <a:gd name="connsiteY3" fmla="*/ 1982912 h 2034622"/>
                <a:gd name="connsiteX4" fmla="*/ 400693 w 1541124"/>
                <a:gd name="connsiteY4" fmla="*/ 1921267 h 2034622"/>
                <a:gd name="connsiteX5" fmla="*/ 1541124 w 1541124"/>
                <a:gd name="connsiteY5" fmla="*/ 1910993 h 2034622"/>
                <a:gd name="connsiteX0" fmla="*/ 0 w 1541124"/>
                <a:gd name="connsiteY0" fmla="*/ 0 h 1985259"/>
                <a:gd name="connsiteX1" fmla="*/ 113016 w 1541124"/>
                <a:gd name="connsiteY1" fmla="*/ 1921267 h 1985259"/>
                <a:gd name="connsiteX2" fmla="*/ 195209 w 1541124"/>
                <a:gd name="connsiteY2" fmla="*/ 1828800 h 1985259"/>
                <a:gd name="connsiteX3" fmla="*/ 267128 w 1541124"/>
                <a:gd name="connsiteY3" fmla="*/ 1982912 h 1985259"/>
                <a:gd name="connsiteX4" fmla="*/ 400693 w 1541124"/>
                <a:gd name="connsiteY4" fmla="*/ 1921267 h 1985259"/>
                <a:gd name="connsiteX5" fmla="*/ 1541124 w 1541124"/>
                <a:gd name="connsiteY5" fmla="*/ 1910993 h 1985259"/>
                <a:gd name="connsiteX0" fmla="*/ 0 w 1541124"/>
                <a:gd name="connsiteY0" fmla="*/ 0 h 1982995"/>
                <a:gd name="connsiteX1" fmla="*/ 113016 w 1541124"/>
                <a:gd name="connsiteY1" fmla="*/ 1921267 h 1982995"/>
                <a:gd name="connsiteX2" fmla="*/ 195209 w 1541124"/>
                <a:gd name="connsiteY2" fmla="*/ 1828800 h 1982995"/>
                <a:gd name="connsiteX3" fmla="*/ 267128 w 1541124"/>
                <a:gd name="connsiteY3" fmla="*/ 1982912 h 1982995"/>
                <a:gd name="connsiteX4" fmla="*/ 448363 w 1541124"/>
                <a:gd name="connsiteY4" fmla="*/ 1804259 h 1982995"/>
                <a:gd name="connsiteX5" fmla="*/ 1541124 w 1541124"/>
                <a:gd name="connsiteY5" fmla="*/ 1910993 h 1982995"/>
                <a:gd name="connsiteX0" fmla="*/ 0 w 1541124"/>
                <a:gd name="connsiteY0" fmla="*/ 0 h 1923887"/>
                <a:gd name="connsiteX1" fmla="*/ 113016 w 1541124"/>
                <a:gd name="connsiteY1" fmla="*/ 1921267 h 1923887"/>
                <a:gd name="connsiteX2" fmla="*/ 195209 w 1541124"/>
                <a:gd name="connsiteY2" fmla="*/ 1828800 h 1923887"/>
                <a:gd name="connsiteX3" fmla="*/ 262794 w 1541124"/>
                <a:gd name="connsiteY3" fmla="*/ 1922241 h 1923887"/>
                <a:gd name="connsiteX4" fmla="*/ 448363 w 1541124"/>
                <a:gd name="connsiteY4" fmla="*/ 1804259 h 1923887"/>
                <a:gd name="connsiteX5" fmla="*/ 1541124 w 1541124"/>
                <a:gd name="connsiteY5" fmla="*/ 1910993 h 1923887"/>
                <a:gd name="connsiteX0" fmla="*/ 0 w 1541124"/>
                <a:gd name="connsiteY0" fmla="*/ 0 h 1924444"/>
                <a:gd name="connsiteX1" fmla="*/ 113016 w 1541124"/>
                <a:gd name="connsiteY1" fmla="*/ 1921267 h 1924444"/>
                <a:gd name="connsiteX2" fmla="*/ 195209 w 1541124"/>
                <a:gd name="connsiteY2" fmla="*/ 1828800 h 1924444"/>
                <a:gd name="connsiteX3" fmla="*/ 262794 w 1541124"/>
                <a:gd name="connsiteY3" fmla="*/ 1922241 h 1924444"/>
                <a:gd name="connsiteX4" fmla="*/ 392026 w 1541124"/>
                <a:gd name="connsiteY4" fmla="*/ 1812926 h 1924444"/>
                <a:gd name="connsiteX5" fmla="*/ 1541124 w 1541124"/>
                <a:gd name="connsiteY5" fmla="*/ 1910993 h 1924444"/>
                <a:gd name="connsiteX0" fmla="*/ 0 w 1541124"/>
                <a:gd name="connsiteY0" fmla="*/ 0 h 1924444"/>
                <a:gd name="connsiteX1" fmla="*/ 113016 w 1541124"/>
                <a:gd name="connsiteY1" fmla="*/ 1921267 h 1924444"/>
                <a:gd name="connsiteX2" fmla="*/ 195209 w 1541124"/>
                <a:gd name="connsiteY2" fmla="*/ 1828800 h 1924444"/>
                <a:gd name="connsiteX3" fmla="*/ 262794 w 1541124"/>
                <a:gd name="connsiteY3" fmla="*/ 1922241 h 1924444"/>
                <a:gd name="connsiteX4" fmla="*/ 392026 w 1541124"/>
                <a:gd name="connsiteY4" fmla="*/ 1812926 h 1924444"/>
                <a:gd name="connsiteX5" fmla="*/ 1541124 w 1541124"/>
                <a:gd name="connsiteY5" fmla="*/ 1910993 h 1924444"/>
                <a:gd name="connsiteX0" fmla="*/ 0 w 1541124"/>
                <a:gd name="connsiteY0" fmla="*/ 0 h 1925375"/>
                <a:gd name="connsiteX1" fmla="*/ 113016 w 1541124"/>
                <a:gd name="connsiteY1" fmla="*/ 1921267 h 1925375"/>
                <a:gd name="connsiteX2" fmla="*/ 195209 w 1541124"/>
                <a:gd name="connsiteY2" fmla="*/ 1828800 h 1925375"/>
                <a:gd name="connsiteX3" fmla="*/ 262794 w 1541124"/>
                <a:gd name="connsiteY3" fmla="*/ 1922241 h 1925375"/>
                <a:gd name="connsiteX4" fmla="*/ 348690 w 1541124"/>
                <a:gd name="connsiteY4" fmla="*/ 1825927 h 1925375"/>
                <a:gd name="connsiteX5" fmla="*/ 1541124 w 1541124"/>
                <a:gd name="connsiteY5" fmla="*/ 1910993 h 1925375"/>
                <a:gd name="connsiteX0" fmla="*/ 0 w 1541124"/>
                <a:gd name="connsiteY0" fmla="*/ 0 h 1922242"/>
                <a:gd name="connsiteX1" fmla="*/ 113016 w 1541124"/>
                <a:gd name="connsiteY1" fmla="*/ 1921267 h 1922242"/>
                <a:gd name="connsiteX2" fmla="*/ 195209 w 1541124"/>
                <a:gd name="connsiteY2" fmla="*/ 1828800 h 1922242"/>
                <a:gd name="connsiteX3" fmla="*/ 262794 w 1541124"/>
                <a:gd name="connsiteY3" fmla="*/ 1922241 h 1922242"/>
                <a:gd name="connsiteX4" fmla="*/ 348690 w 1541124"/>
                <a:gd name="connsiteY4" fmla="*/ 1825927 h 1922242"/>
                <a:gd name="connsiteX5" fmla="*/ 517993 w 1541124"/>
                <a:gd name="connsiteY5" fmla="*/ 1846524 h 1922242"/>
                <a:gd name="connsiteX6" fmla="*/ 1541124 w 1541124"/>
                <a:gd name="connsiteY6" fmla="*/ 1910993 h 1922242"/>
                <a:gd name="connsiteX0" fmla="*/ 0 w 1541124"/>
                <a:gd name="connsiteY0" fmla="*/ 0 h 1922242"/>
                <a:gd name="connsiteX1" fmla="*/ 113016 w 1541124"/>
                <a:gd name="connsiteY1" fmla="*/ 1921267 h 1922242"/>
                <a:gd name="connsiteX2" fmla="*/ 195209 w 1541124"/>
                <a:gd name="connsiteY2" fmla="*/ 1828800 h 1922242"/>
                <a:gd name="connsiteX3" fmla="*/ 262794 w 1541124"/>
                <a:gd name="connsiteY3" fmla="*/ 1922241 h 1922242"/>
                <a:gd name="connsiteX4" fmla="*/ 348690 w 1541124"/>
                <a:gd name="connsiteY4" fmla="*/ 1825927 h 1922242"/>
                <a:gd name="connsiteX5" fmla="*/ 448654 w 1541124"/>
                <a:gd name="connsiteY5" fmla="*/ 1911528 h 1922242"/>
                <a:gd name="connsiteX6" fmla="*/ 1541124 w 1541124"/>
                <a:gd name="connsiteY6" fmla="*/ 1910993 h 1922242"/>
                <a:gd name="connsiteX0" fmla="*/ 0 w 1541124"/>
                <a:gd name="connsiteY0" fmla="*/ 0 h 1930909"/>
                <a:gd name="connsiteX1" fmla="*/ 113016 w 1541124"/>
                <a:gd name="connsiteY1" fmla="*/ 1921267 h 1930909"/>
                <a:gd name="connsiteX2" fmla="*/ 195209 w 1541124"/>
                <a:gd name="connsiteY2" fmla="*/ 1828800 h 1930909"/>
                <a:gd name="connsiteX3" fmla="*/ 262794 w 1541124"/>
                <a:gd name="connsiteY3" fmla="*/ 1930908 h 1930909"/>
                <a:gd name="connsiteX4" fmla="*/ 348690 w 1541124"/>
                <a:gd name="connsiteY4" fmla="*/ 1825927 h 1930909"/>
                <a:gd name="connsiteX5" fmla="*/ 448654 w 1541124"/>
                <a:gd name="connsiteY5" fmla="*/ 1911528 h 1930909"/>
                <a:gd name="connsiteX6" fmla="*/ 1541124 w 1541124"/>
                <a:gd name="connsiteY6" fmla="*/ 1910993 h 1930909"/>
                <a:gd name="connsiteX0" fmla="*/ 0 w 1541124"/>
                <a:gd name="connsiteY0" fmla="*/ 0 h 1930909"/>
                <a:gd name="connsiteX1" fmla="*/ 113016 w 1541124"/>
                <a:gd name="connsiteY1" fmla="*/ 1921267 h 1930909"/>
                <a:gd name="connsiteX2" fmla="*/ 195209 w 1541124"/>
                <a:gd name="connsiteY2" fmla="*/ 1828800 h 1930909"/>
                <a:gd name="connsiteX3" fmla="*/ 262794 w 1541124"/>
                <a:gd name="connsiteY3" fmla="*/ 1930908 h 1930909"/>
                <a:gd name="connsiteX4" fmla="*/ 348690 w 1541124"/>
                <a:gd name="connsiteY4" fmla="*/ 1825927 h 1930909"/>
                <a:gd name="connsiteX5" fmla="*/ 448654 w 1541124"/>
                <a:gd name="connsiteY5" fmla="*/ 1911528 h 1930909"/>
                <a:gd name="connsiteX6" fmla="*/ 1541124 w 1541124"/>
                <a:gd name="connsiteY6" fmla="*/ 1910993 h 1930909"/>
                <a:gd name="connsiteX0" fmla="*/ 0 w 1541124"/>
                <a:gd name="connsiteY0" fmla="*/ 0 h 1931502"/>
                <a:gd name="connsiteX1" fmla="*/ 113016 w 1541124"/>
                <a:gd name="connsiteY1" fmla="*/ 1921267 h 1931502"/>
                <a:gd name="connsiteX2" fmla="*/ 195209 w 1541124"/>
                <a:gd name="connsiteY2" fmla="*/ 1828800 h 1931502"/>
                <a:gd name="connsiteX3" fmla="*/ 262794 w 1541124"/>
                <a:gd name="connsiteY3" fmla="*/ 1930908 h 1931502"/>
                <a:gd name="connsiteX4" fmla="*/ 324109 w 1541124"/>
                <a:gd name="connsiteY4" fmla="*/ 1872630 h 1931502"/>
                <a:gd name="connsiteX5" fmla="*/ 448654 w 1541124"/>
                <a:gd name="connsiteY5" fmla="*/ 1911528 h 1931502"/>
                <a:gd name="connsiteX6" fmla="*/ 1541124 w 1541124"/>
                <a:gd name="connsiteY6" fmla="*/ 1910993 h 1931502"/>
                <a:gd name="connsiteX0" fmla="*/ 0 w 1541124"/>
                <a:gd name="connsiteY0" fmla="*/ 0 h 1921518"/>
                <a:gd name="connsiteX1" fmla="*/ 113016 w 1541124"/>
                <a:gd name="connsiteY1" fmla="*/ 1921267 h 1921518"/>
                <a:gd name="connsiteX2" fmla="*/ 195209 w 1541124"/>
                <a:gd name="connsiteY2" fmla="*/ 1828800 h 1921518"/>
                <a:gd name="connsiteX3" fmla="*/ 257878 w 1541124"/>
                <a:gd name="connsiteY3" fmla="*/ 1906327 h 1921518"/>
                <a:gd name="connsiteX4" fmla="*/ 324109 w 1541124"/>
                <a:gd name="connsiteY4" fmla="*/ 1872630 h 1921518"/>
                <a:gd name="connsiteX5" fmla="*/ 448654 w 1541124"/>
                <a:gd name="connsiteY5" fmla="*/ 1911528 h 1921518"/>
                <a:gd name="connsiteX6" fmla="*/ 1541124 w 1541124"/>
                <a:gd name="connsiteY6" fmla="*/ 1910993 h 1921518"/>
                <a:gd name="connsiteX0" fmla="*/ 0 w 1541124"/>
                <a:gd name="connsiteY0" fmla="*/ 0 h 1921513"/>
                <a:gd name="connsiteX1" fmla="*/ 113016 w 1541124"/>
                <a:gd name="connsiteY1" fmla="*/ 1921267 h 1921513"/>
                <a:gd name="connsiteX2" fmla="*/ 195209 w 1541124"/>
                <a:gd name="connsiteY2" fmla="*/ 1828800 h 1921513"/>
                <a:gd name="connsiteX3" fmla="*/ 250503 w 1541124"/>
                <a:gd name="connsiteY3" fmla="*/ 1918617 h 1921513"/>
                <a:gd name="connsiteX4" fmla="*/ 324109 w 1541124"/>
                <a:gd name="connsiteY4" fmla="*/ 1872630 h 1921513"/>
                <a:gd name="connsiteX5" fmla="*/ 448654 w 1541124"/>
                <a:gd name="connsiteY5" fmla="*/ 1911528 h 1921513"/>
                <a:gd name="connsiteX6" fmla="*/ 1541124 w 1541124"/>
                <a:gd name="connsiteY6" fmla="*/ 1910993 h 1921513"/>
                <a:gd name="connsiteX0" fmla="*/ 0 w 1541124"/>
                <a:gd name="connsiteY0" fmla="*/ 0 h 1921513"/>
                <a:gd name="connsiteX1" fmla="*/ 113016 w 1541124"/>
                <a:gd name="connsiteY1" fmla="*/ 1921267 h 1921513"/>
                <a:gd name="connsiteX2" fmla="*/ 195209 w 1541124"/>
                <a:gd name="connsiteY2" fmla="*/ 1828800 h 1921513"/>
                <a:gd name="connsiteX3" fmla="*/ 250503 w 1541124"/>
                <a:gd name="connsiteY3" fmla="*/ 1918617 h 1921513"/>
                <a:gd name="connsiteX4" fmla="*/ 324109 w 1541124"/>
                <a:gd name="connsiteY4" fmla="*/ 1872630 h 1921513"/>
                <a:gd name="connsiteX5" fmla="*/ 448654 w 1541124"/>
                <a:gd name="connsiteY5" fmla="*/ 1911528 h 1921513"/>
                <a:gd name="connsiteX6" fmla="*/ 1541124 w 1541124"/>
                <a:gd name="connsiteY6" fmla="*/ 1910993 h 1921513"/>
                <a:gd name="connsiteX0" fmla="*/ 0 w 1541124"/>
                <a:gd name="connsiteY0" fmla="*/ 0 h 1921516"/>
                <a:gd name="connsiteX1" fmla="*/ 113016 w 1541124"/>
                <a:gd name="connsiteY1" fmla="*/ 1921267 h 1921516"/>
                <a:gd name="connsiteX2" fmla="*/ 195209 w 1541124"/>
                <a:gd name="connsiteY2" fmla="*/ 1828800 h 1921516"/>
                <a:gd name="connsiteX3" fmla="*/ 248045 w 1541124"/>
                <a:gd name="connsiteY3" fmla="*/ 1911243 h 1921516"/>
                <a:gd name="connsiteX4" fmla="*/ 324109 w 1541124"/>
                <a:gd name="connsiteY4" fmla="*/ 1872630 h 1921516"/>
                <a:gd name="connsiteX5" fmla="*/ 448654 w 1541124"/>
                <a:gd name="connsiteY5" fmla="*/ 1911528 h 1921516"/>
                <a:gd name="connsiteX6" fmla="*/ 1541124 w 1541124"/>
                <a:gd name="connsiteY6" fmla="*/ 1910993 h 1921516"/>
                <a:gd name="connsiteX0" fmla="*/ 0 w 1541124"/>
                <a:gd name="connsiteY0" fmla="*/ 0 h 1911706"/>
                <a:gd name="connsiteX1" fmla="*/ 113016 w 1541124"/>
                <a:gd name="connsiteY1" fmla="*/ 1911435 h 1911706"/>
                <a:gd name="connsiteX2" fmla="*/ 195209 w 1541124"/>
                <a:gd name="connsiteY2" fmla="*/ 1828800 h 1911706"/>
                <a:gd name="connsiteX3" fmla="*/ 248045 w 1541124"/>
                <a:gd name="connsiteY3" fmla="*/ 1911243 h 1911706"/>
                <a:gd name="connsiteX4" fmla="*/ 324109 w 1541124"/>
                <a:gd name="connsiteY4" fmla="*/ 1872630 h 1911706"/>
                <a:gd name="connsiteX5" fmla="*/ 448654 w 1541124"/>
                <a:gd name="connsiteY5" fmla="*/ 1911528 h 1911706"/>
                <a:gd name="connsiteX6" fmla="*/ 1541124 w 1541124"/>
                <a:gd name="connsiteY6" fmla="*/ 1910993 h 1911706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2023023"/>
                <a:gd name="connsiteX1" fmla="*/ 113016 w 1541124"/>
                <a:gd name="connsiteY1" fmla="*/ 1911435 h 2023023"/>
                <a:gd name="connsiteX2" fmla="*/ 195209 w 1541124"/>
                <a:gd name="connsiteY2" fmla="*/ 1806677 h 2023023"/>
                <a:gd name="connsiteX3" fmla="*/ 248045 w 1541124"/>
                <a:gd name="connsiteY3" fmla="*/ 1911243 h 2023023"/>
                <a:gd name="connsiteX4" fmla="*/ 324109 w 1541124"/>
                <a:gd name="connsiteY4" fmla="*/ 1872630 h 2023023"/>
                <a:gd name="connsiteX5" fmla="*/ 448654 w 1541124"/>
                <a:gd name="connsiteY5" fmla="*/ 1911528 h 2023023"/>
                <a:gd name="connsiteX6" fmla="*/ 1541124 w 1541124"/>
                <a:gd name="connsiteY6" fmla="*/ 1910993 h 2023023"/>
                <a:gd name="connsiteX0" fmla="*/ 0 w 1541124"/>
                <a:gd name="connsiteY0" fmla="*/ 0 h 1912831"/>
                <a:gd name="connsiteX1" fmla="*/ 113016 w 1541124"/>
                <a:gd name="connsiteY1" fmla="*/ 1911435 h 1912831"/>
                <a:gd name="connsiteX2" fmla="*/ 195209 w 1541124"/>
                <a:gd name="connsiteY2" fmla="*/ 1806677 h 1912831"/>
                <a:gd name="connsiteX3" fmla="*/ 248045 w 1541124"/>
                <a:gd name="connsiteY3" fmla="*/ 1911243 h 1912831"/>
                <a:gd name="connsiteX4" fmla="*/ 324109 w 1541124"/>
                <a:gd name="connsiteY4" fmla="*/ 1872630 h 1912831"/>
                <a:gd name="connsiteX5" fmla="*/ 448654 w 1541124"/>
                <a:gd name="connsiteY5" fmla="*/ 1911528 h 1912831"/>
                <a:gd name="connsiteX6" fmla="*/ 1541124 w 1541124"/>
                <a:gd name="connsiteY6" fmla="*/ 1910993 h 1912831"/>
                <a:gd name="connsiteX0" fmla="*/ 0 w 1541124"/>
                <a:gd name="connsiteY0" fmla="*/ 0 h 1912831"/>
                <a:gd name="connsiteX1" fmla="*/ 122848 w 1541124"/>
                <a:gd name="connsiteY1" fmla="*/ 1911435 h 1912831"/>
                <a:gd name="connsiteX2" fmla="*/ 195209 w 1541124"/>
                <a:gd name="connsiteY2" fmla="*/ 1806677 h 1912831"/>
                <a:gd name="connsiteX3" fmla="*/ 248045 w 1541124"/>
                <a:gd name="connsiteY3" fmla="*/ 1911243 h 1912831"/>
                <a:gd name="connsiteX4" fmla="*/ 324109 w 1541124"/>
                <a:gd name="connsiteY4" fmla="*/ 1872630 h 1912831"/>
                <a:gd name="connsiteX5" fmla="*/ 448654 w 1541124"/>
                <a:gd name="connsiteY5" fmla="*/ 1911528 h 1912831"/>
                <a:gd name="connsiteX6" fmla="*/ 1541124 w 1541124"/>
                <a:gd name="connsiteY6" fmla="*/ 1910993 h 1912831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24109 w 1541124"/>
                <a:gd name="connsiteY4" fmla="*/ 1872630 h 2023875"/>
                <a:gd name="connsiteX5" fmla="*/ 448654 w 1541124"/>
                <a:gd name="connsiteY5" fmla="*/ 1911528 h 2023875"/>
                <a:gd name="connsiteX6" fmla="*/ 1541124 w 1541124"/>
                <a:gd name="connsiteY6" fmla="*/ 1910993 h 2023875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14277 w 1541124"/>
                <a:gd name="connsiteY4" fmla="*/ 1862798 h 2023875"/>
                <a:gd name="connsiteX5" fmla="*/ 448654 w 1541124"/>
                <a:gd name="connsiteY5" fmla="*/ 1911528 h 2023875"/>
                <a:gd name="connsiteX6" fmla="*/ 1541124 w 1541124"/>
                <a:gd name="connsiteY6" fmla="*/ 1910993 h 2023875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14277 w 1541124"/>
                <a:gd name="connsiteY4" fmla="*/ 1862798 h 2023875"/>
                <a:gd name="connsiteX5" fmla="*/ 379828 w 1541124"/>
                <a:gd name="connsiteY5" fmla="*/ 1906612 h 2023875"/>
                <a:gd name="connsiteX6" fmla="*/ 1541124 w 1541124"/>
                <a:gd name="connsiteY6" fmla="*/ 1910993 h 2023875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14277 w 1541124"/>
                <a:gd name="connsiteY4" fmla="*/ 1862798 h 2023875"/>
                <a:gd name="connsiteX5" fmla="*/ 379828 w 1541124"/>
                <a:gd name="connsiteY5" fmla="*/ 1906612 h 2023875"/>
                <a:gd name="connsiteX6" fmla="*/ 1094171 w 1541124"/>
                <a:gd name="connsiteY6" fmla="*/ 1907043 h 2023875"/>
                <a:gd name="connsiteX7" fmla="*/ 1541124 w 1541124"/>
                <a:gd name="connsiteY7" fmla="*/ 1910993 h 2023875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14277 w 1541124"/>
                <a:gd name="connsiteY4" fmla="*/ 1862798 h 2023875"/>
                <a:gd name="connsiteX5" fmla="*/ 379828 w 1541124"/>
                <a:gd name="connsiteY5" fmla="*/ 1906612 h 2023875"/>
                <a:gd name="connsiteX6" fmla="*/ 435409 w 1541124"/>
                <a:gd name="connsiteY6" fmla="*/ 1877546 h 2023875"/>
                <a:gd name="connsiteX7" fmla="*/ 1541124 w 1541124"/>
                <a:gd name="connsiteY7" fmla="*/ 1910993 h 2023875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14277 w 1541124"/>
                <a:gd name="connsiteY4" fmla="*/ 1862798 h 2023875"/>
                <a:gd name="connsiteX5" fmla="*/ 379828 w 1541124"/>
                <a:gd name="connsiteY5" fmla="*/ 1906612 h 2023875"/>
                <a:gd name="connsiteX6" fmla="*/ 435409 w 1541124"/>
                <a:gd name="connsiteY6" fmla="*/ 1877546 h 2023875"/>
                <a:gd name="connsiteX7" fmla="*/ 909816 w 1541124"/>
                <a:gd name="connsiteY7" fmla="*/ 1894752 h 2023875"/>
                <a:gd name="connsiteX8" fmla="*/ 1541124 w 1541124"/>
                <a:gd name="connsiteY8" fmla="*/ 1910993 h 2023875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14277 w 1541124"/>
                <a:gd name="connsiteY4" fmla="*/ 1862798 h 2023875"/>
                <a:gd name="connsiteX5" fmla="*/ 379828 w 1541124"/>
                <a:gd name="connsiteY5" fmla="*/ 1906612 h 2023875"/>
                <a:gd name="connsiteX6" fmla="*/ 435409 w 1541124"/>
                <a:gd name="connsiteY6" fmla="*/ 1877546 h 2023875"/>
                <a:gd name="connsiteX7" fmla="*/ 504235 w 1541124"/>
                <a:gd name="connsiteY7" fmla="*/ 1911958 h 2023875"/>
                <a:gd name="connsiteX8" fmla="*/ 1541124 w 1541124"/>
                <a:gd name="connsiteY8" fmla="*/ 1910993 h 2023875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14277 w 1541124"/>
                <a:gd name="connsiteY4" fmla="*/ 1862798 h 2023875"/>
                <a:gd name="connsiteX5" fmla="*/ 379828 w 1541124"/>
                <a:gd name="connsiteY5" fmla="*/ 1906612 h 2023875"/>
                <a:gd name="connsiteX6" fmla="*/ 435409 w 1541124"/>
                <a:gd name="connsiteY6" fmla="*/ 1877546 h 2023875"/>
                <a:gd name="connsiteX7" fmla="*/ 499319 w 1541124"/>
                <a:gd name="connsiteY7" fmla="*/ 1909500 h 2023875"/>
                <a:gd name="connsiteX8" fmla="*/ 1541124 w 1541124"/>
                <a:gd name="connsiteY8" fmla="*/ 1910993 h 2023875"/>
                <a:gd name="connsiteX0" fmla="*/ 0 w 1541124"/>
                <a:gd name="connsiteY0" fmla="*/ 0 h 1912124"/>
                <a:gd name="connsiteX1" fmla="*/ 122848 w 1541124"/>
                <a:gd name="connsiteY1" fmla="*/ 1911435 h 1912124"/>
                <a:gd name="connsiteX2" fmla="*/ 190293 w 1541124"/>
                <a:gd name="connsiteY2" fmla="*/ 1811593 h 1912124"/>
                <a:gd name="connsiteX3" fmla="*/ 248045 w 1541124"/>
                <a:gd name="connsiteY3" fmla="*/ 1911243 h 1912124"/>
                <a:gd name="connsiteX4" fmla="*/ 314277 w 1541124"/>
                <a:gd name="connsiteY4" fmla="*/ 1862798 h 1912124"/>
                <a:gd name="connsiteX5" fmla="*/ 379828 w 1541124"/>
                <a:gd name="connsiteY5" fmla="*/ 1906612 h 1912124"/>
                <a:gd name="connsiteX6" fmla="*/ 435409 w 1541124"/>
                <a:gd name="connsiteY6" fmla="*/ 1877546 h 1912124"/>
                <a:gd name="connsiteX7" fmla="*/ 499319 w 1541124"/>
                <a:gd name="connsiteY7" fmla="*/ 1909500 h 1912124"/>
                <a:gd name="connsiteX8" fmla="*/ 1541124 w 1541124"/>
                <a:gd name="connsiteY8" fmla="*/ 1910993 h 1912124"/>
                <a:gd name="connsiteX0" fmla="*/ 0 w 1541124"/>
                <a:gd name="connsiteY0" fmla="*/ 0 h 1912124"/>
                <a:gd name="connsiteX1" fmla="*/ 122848 w 1541124"/>
                <a:gd name="connsiteY1" fmla="*/ 1911435 h 1912124"/>
                <a:gd name="connsiteX2" fmla="*/ 190293 w 1541124"/>
                <a:gd name="connsiteY2" fmla="*/ 1811593 h 1912124"/>
                <a:gd name="connsiteX3" fmla="*/ 248045 w 1541124"/>
                <a:gd name="connsiteY3" fmla="*/ 1911243 h 1912124"/>
                <a:gd name="connsiteX4" fmla="*/ 314277 w 1541124"/>
                <a:gd name="connsiteY4" fmla="*/ 1862798 h 1912124"/>
                <a:gd name="connsiteX5" fmla="*/ 379828 w 1541124"/>
                <a:gd name="connsiteY5" fmla="*/ 1906612 h 1912124"/>
                <a:gd name="connsiteX6" fmla="*/ 435409 w 1541124"/>
                <a:gd name="connsiteY6" fmla="*/ 1877546 h 1912124"/>
                <a:gd name="connsiteX7" fmla="*/ 499319 w 1541124"/>
                <a:gd name="connsiteY7" fmla="*/ 1909500 h 1912124"/>
                <a:gd name="connsiteX8" fmla="*/ 1541124 w 1541124"/>
                <a:gd name="connsiteY8" fmla="*/ 1910993 h 1912124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086"/>
                <a:gd name="connsiteX1" fmla="*/ 122848 w 1541124"/>
                <a:gd name="connsiteY1" fmla="*/ 1911435 h 1921086"/>
                <a:gd name="connsiteX2" fmla="*/ 190293 w 1541124"/>
                <a:gd name="connsiteY2" fmla="*/ 1811593 h 1921086"/>
                <a:gd name="connsiteX3" fmla="*/ 250504 w 1541124"/>
                <a:gd name="connsiteY3" fmla="*/ 1921075 h 1921086"/>
                <a:gd name="connsiteX4" fmla="*/ 314277 w 1541124"/>
                <a:gd name="connsiteY4" fmla="*/ 1862798 h 1921086"/>
                <a:gd name="connsiteX5" fmla="*/ 379828 w 1541124"/>
                <a:gd name="connsiteY5" fmla="*/ 1906612 h 1921086"/>
                <a:gd name="connsiteX6" fmla="*/ 435409 w 1541124"/>
                <a:gd name="connsiteY6" fmla="*/ 1877546 h 1921086"/>
                <a:gd name="connsiteX7" fmla="*/ 499319 w 1541124"/>
                <a:gd name="connsiteY7" fmla="*/ 1909500 h 1921086"/>
                <a:gd name="connsiteX8" fmla="*/ 1541124 w 1541124"/>
                <a:gd name="connsiteY8" fmla="*/ 1910993 h 1921086"/>
                <a:gd name="connsiteX0" fmla="*/ 0 w 1541124"/>
                <a:gd name="connsiteY0" fmla="*/ 0 h 1911435"/>
                <a:gd name="connsiteX1" fmla="*/ 122848 w 1541124"/>
                <a:gd name="connsiteY1" fmla="*/ 1911435 h 1911435"/>
                <a:gd name="connsiteX2" fmla="*/ 190293 w 1541124"/>
                <a:gd name="connsiteY2" fmla="*/ 1811593 h 1911435"/>
                <a:gd name="connsiteX3" fmla="*/ 243129 w 1541124"/>
                <a:gd name="connsiteY3" fmla="*/ 1911243 h 1911435"/>
                <a:gd name="connsiteX4" fmla="*/ 314277 w 1541124"/>
                <a:gd name="connsiteY4" fmla="*/ 1862798 h 1911435"/>
                <a:gd name="connsiteX5" fmla="*/ 379828 w 1541124"/>
                <a:gd name="connsiteY5" fmla="*/ 1906612 h 1911435"/>
                <a:gd name="connsiteX6" fmla="*/ 435409 w 1541124"/>
                <a:gd name="connsiteY6" fmla="*/ 1877546 h 1911435"/>
                <a:gd name="connsiteX7" fmla="*/ 499319 w 1541124"/>
                <a:gd name="connsiteY7" fmla="*/ 1909500 h 1911435"/>
                <a:gd name="connsiteX8" fmla="*/ 1541124 w 1541124"/>
                <a:gd name="connsiteY8" fmla="*/ 1910993 h 1911435"/>
                <a:gd name="connsiteX0" fmla="*/ 0 w 1541124"/>
                <a:gd name="connsiteY0" fmla="*/ 0 h 1911435"/>
                <a:gd name="connsiteX1" fmla="*/ 122848 w 1541124"/>
                <a:gd name="connsiteY1" fmla="*/ 1911435 h 1911435"/>
                <a:gd name="connsiteX2" fmla="*/ 190293 w 1541124"/>
                <a:gd name="connsiteY2" fmla="*/ 1811593 h 1911435"/>
                <a:gd name="connsiteX3" fmla="*/ 248045 w 1541124"/>
                <a:gd name="connsiteY3" fmla="*/ 1911243 h 1911435"/>
                <a:gd name="connsiteX4" fmla="*/ 314277 w 1541124"/>
                <a:gd name="connsiteY4" fmla="*/ 1862798 h 1911435"/>
                <a:gd name="connsiteX5" fmla="*/ 379828 w 1541124"/>
                <a:gd name="connsiteY5" fmla="*/ 1906612 h 1911435"/>
                <a:gd name="connsiteX6" fmla="*/ 435409 w 1541124"/>
                <a:gd name="connsiteY6" fmla="*/ 1877546 h 1911435"/>
                <a:gd name="connsiteX7" fmla="*/ 499319 w 1541124"/>
                <a:gd name="connsiteY7" fmla="*/ 1909500 h 1911435"/>
                <a:gd name="connsiteX8" fmla="*/ 1541124 w 1541124"/>
                <a:gd name="connsiteY8" fmla="*/ 1910993 h 191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1124" h="1911435">
                  <a:moveTo>
                    <a:pt x="0" y="0"/>
                  </a:moveTo>
                  <a:cubicBezTo>
                    <a:pt x="79243" y="145185"/>
                    <a:pt x="51804" y="1911845"/>
                    <a:pt x="122848" y="1911435"/>
                  </a:cubicBezTo>
                  <a:cubicBezTo>
                    <a:pt x="169311" y="1911025"/>
                    <a:pt x="169427" y="1811625"/>
                    <a:pt x="190293" y="1811593"/>
                  </a:cubicBezTo>
                  <a:cubicBezTo>
                    <a:pt x="211159" y="1811561"/>
                    <a:pt x="205259" y="1912541"/>
                    <a:pt x="248045" y="1911243"/>
                  </a:cubicBezTo>
                  <a:cubicBezTo>
                    <a:pt x="290831" y="1909945"/>
                    <a:pt x="292313" y="1863570"/>
                    <a:pt x="314277" y="1862798"/>
                  </a:cubicBezTo>
                  <a:cubicBezTo>
                    <a:pt x="336241" y="1862026"/>
                    <a:pt x="335879" y="1909071"/>
                    <a:pt x="379828" y="1906612"/>
                  </a:cubicBezTo>
                  <a:cubicBezTo>
                    <a:pt x="403271" y="1909214"/>
                    <a:pt x="416882" y="1887235"/>
                    <a:pt x="435409" y="1877546"/>
                  </a:cubicBezTo>
                  <a:lnTo>
                    <a:pt x="499319" y="1909500"/>
                  </a:lnTo>
                  <a:lnTo>
                    <a:pt x="1541124" y="1910993"/>
                  </a:lnTo>
                </a:path>
              </a:pathLst>
            </a:cu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e 45"/>
            <p:cNvGrpSpPr/>
            <p:nvPr/>
          </p:nvGrpSpPr>
          <p:grpSpPr>
            <a:xfrm>
              <a:off x="4917027" y="3452384"/>
              <a:ext cx="1198776" cy="1726408"/>
              <a:chOff x="2506894" y="3542581"/>
              <a:chExt cx="1602154" cy="1636036"/>
            </a:xfrm>
          </p:grpSpPr>
          <p:sp>
            <p:nvSpPr>
              <p:cNvPr id="49" name="Forme libre 48"/>
              <p:cNvSpPr/>
              <p:nvPr/>
            </p:nvSpPr>
            <p:spPr bwMode="auto">
              <a:xfrm>
                <a:off x="2506894" y="3542581"/>
                <a:ext cx="799898" cy="1636036"/>
              </a:xfrm>
              <a:custGeom>
                <a:avLst/>
                <a:gdLst>
                  <a:gd name="connsiteX0" fmla="*/ 0 w 1723016"/>
                  <a:gd name="connsiteY0" fmla="*/ 0 h 2034622"/>
                  <a:gd name="connsiteX1" fmla="*/ 113016 w 1723016"/>
                  <a:gd name="connsiteY1" fmla="*/ 1921267 h 2034622"/>
                  <a:gd name="connsiteX2" fmla="*/ 195209 w 1723016"/>
                  <a:gd name="connsiteY2" fmla="*/ 1828800 h 2034622"/>
                  <a:gd name="connsiteX3" fmla="*/ 267128 w 1723016"/>
                  <a:gd name="connsiteY3" fmla="*/ 1982912 h 2034622"/>
                  <a:gd name="connsiteX4" fmla="*/ 400693 w 1723016"/>
                  <a:gd name="connsiteY4" fmla="*/ 1921267 h 2034622"/>
                  <a:gd name="connsiteX5" fmla="*/ 1541124 w 1723016"/>
                  <a:gd name="connsiteY5" fmla="*/ 1910993 h 2034622"/>
                  <a:gd name="connsiteX6" fmla="*/ 1705510 w 1723016"/>
                  <a:gd name="connsiteY6" fmla="*/ 1561672 h 2034622"/>
                  <a:gd name="connsiteX0" fmla="*/ 0 w 1541124"/>
                  <a:gd name="connsiteY0" fmla="*/ 0 h 2034622"/>
                  <a:gd name="connsiteX1" fmla="*/ 113016 w 1541124"/>
                  <a:gd name="connsiteY1" fmla="*/ 1921267 h 2034622"/>
                  <a:gd name="connsiteX2" fmla="*/ 195209 w 1541124"/>
                  <a:gd name="connsiteY2" fmla="*/ 1828800 h 2034622"/>
                  <a:gd name="connsiteX3" fmla="*/ 267128 w 1541124"/>
                  <a:gd name="connsiteY3" fmla="*/ 1982912 h 2034622"/>
                  <a:gd name="connsiteX4" fmla="*/ 400693 w 1541124"/>
                  <a:gd name="connsiteY4" fmla="*/ 1921267 h 2034622"/>
                  <a:gd name="connsiteX5" fmla="*/ 1541124 w 1541124"/>
                  <a:gd name="connsiteY5" fmla="*/ 1910993 h 2034622"/>
                  <a:gd name="connsiteX0" fmla="*/ 0 w 1541124"/>
                  <a:gd name="connsiteY0" fmla="*/ 0 h 2034622"/>
                  <a:gd name="connsiteX1" fmla="*/ 113016 w 1541124"/>
                  <a:gd name="connsiteY1" fmla="*/ 1921267 h 2034622"/>
                  <a:gd name="connsiteX2" fmla="*/ 195209 w 1541124"/>
                  <a:gd name="connsiteY2" fmla="*/ 1828800 h 2034622"/>
                  <a:gd name="connsiteX3" fmla="*/ 267128 w 1541124"/>
                  <a:gd name="connsiteY3" fmla="*/ 1982912 h 2034622"/>
                  <a:gd name="connsiteX4" fmla="*/ 400693 w 1541124"/>
                  <a:gd name="connsiteY4" fmla="*/ 1921267 h 2034622"/>
                  <a:gd name="connsiteX5" fmla="*/ 1541124 w 1541124"/>
                  <a:gd name="connsiteY5" fmla="*/ 1910993 h 2034622"/>
                  <a:gd name="connsiteX0" fmla="*/ 0 w 1541124"/>
                  <a:gd name="connsiteY0" fmla="*/ 0 h 1985259"/>
                  <a:gd name="connsiteX1" fmla="*/ 113016 w 1541124"/>
                  <a:gd name="connsiteY1" fmla="*/ 1921267 h 1985259"/>
                  <a:gd name="connsiteX2" fmla="*/ 195209 w 1541124"/>
                  <a:gd name="connsiteY2" fmla="*/ 1828800 h 1985259"/>
                  <a:gd name="connsiteX3" fmla="*/ 267128 w 1541124"/>
                  <a:gd name="connsiteY3" fmla="*/ 1982912 h 1985259"/>
                  <a:gd name="connsiteX4" fmla="*/ 400693 w 1541124"/>
                  <a:gd name="connsiteY4" fmla="*/ 1921267 h 1985259"/>
                  <a:gd name="connsiteX5" fmla="*/ 1541124 w 1541124"/>
                  <a:gd name="connsiteY5" fmla="*/ 1910993 h 1985259"/>
                  <a:gd name="connsiteX0" fmla="*/ 0 w 1541124"/>
                  <a:gd name="connsiteY0" fmla="*/ 0 h 1982995"/>
                  <a:gd name="connsiteX1" fmla="*/ 113016 w 1541124"/>
                  <a:gd name="connsiteY1" fmla="*/ 1921267 h 1982995"/>
                  <a:gd name="connsiteX2" fmla="*/ 195209 w 1541124"/>
                  <a:gd name="connsiteY2" fmla="*/ 1828800 h 1982995"/>
                  <a:gd name="connsiteX3" fmla="*/ 267128 w 1541124"/>
                  <a:gd name="connsiteY3" fmla="*/ 1982912 h 1982995"/>
                  <a:gd name="connsiteX4" fmla="*/ 448363 w 1541124"/>
                  <a:gd name="connsiteY4" fmla="*/ 1804259 h 1982995"/>
                  <a:gd name="connsiteX5" fmla="*/ 1541124 w 1541124"/>
                  <a:gd name="connsiteY5" fmla="*/ 1910993 h 1982995"/>
                  <a:gd name="connsiteX0" fmla="*/ 0 w 1541124"/>
                  <a:gd name="connsiteY0" fmla="*/ 0 h 1923887"/>
                  <a:gd name="connsiteX1" fmla="*/ 113016 w 1541124"/>
                  <a:gd name="connsiteY1" fmla="*/ 1921267 h 1923887"/>
                  <a:gd name="connsiteX2" fmla="*/ 195209 w 1541124"/>
                  <a:gd name="connsiteY2" fmla="*/ 1828800 h 1923887"/>
                  <a:gd name="connsiteX3" fmla="*/ 262794 w 1541124"/>
                  <a:gd name="connsiteY3" fmla="*/ 1922241 h 1923887"/>
                  <a:gd name="connsiteX4" fmla="*/ 448363 w 1541124"/>
                  <a:gd name="connsiteY4" fmla="*/ 1804259 h 1923887"/>
                  <a:gd name="connsiteX5" fmla="*/ 1541124 w 1541124"/>
                  <a:gd name="connsiteY5" fmla="*/ 1910993 h 1923887"/>
                  <a:gd name="connsiteX0" fmla="*/ 0 w 1541124"/>
                  <a:gd name="connsiteY0" fmla="*/ 0 h 1924444"/>
                  <a:gd name="connsiteX1" fmla="*/ 113016 w 1541124"/>
                  <a:gd name="connsiteY1" fmla="*/ 1921267 h 1924444"/>
                  <a:gd name="connsiteX2" fmla="*/ 195209 w 1541124"/>
                  <a:gd name="connsiteY2" fmla="*/ 1828800 h 1924444"/>
                  <a:gd name="connsiteX3" fmla="*/ 262794 w 1541124"/>
                  <a:gd name="connsiteY3" fmla="*/ 1922241 h 1924444"/>
                  <a:gd name="connsiteX4" fmla="*/ 392026 w 1541124"/>
                  <a:gd name="connsiteY4" fmla="*/ 1812926 h 1924444"/>
                  <a:gd name="connsiteX5" fmla="*/ 1541124 w 1541124"/>
                  <a:gd name="connsiteY5" fmla="*/ 1910993 h 1924444"/>
                  <a:gd name="connsiteX0" fmla="*/ 0 w 1541124"/>
                  <a:gd name="connsiteY0" fmla="*/ 0 h 1924444"/>
                  <a:gd name="connsiteX1" fmla="*/ 113016 w 1541124"/>
                  <a:gd name="connsiteY1" fmla="*/ 1921267 h 1924444"/>
                  <a:gd name="connsiteX2" fmla="*/ 195209 w 1541124"/>
                  <a:gd name="connsiteY2" fmla="*/ 1828800 h 1924444"/>
                  <a:gd name="connsiteX3" fmla="*/ 262794 w 1541124"/>
                  <a:gd name="connsiteY3" fmla="*/ 1922241 h 1924444"/>
                  <a:gd name="connsiteX4" fmla="*/ 392026 w 1541124"/>
                  <a:gd name="connsiteY4" fmla="*/ 1812926 h 1924444"/>
                  <a:gd name="connsiteX5" fmla="*/ 1541124 w 1541124"/>
                  <a:gd name="connsiteY5" fmla="*/ 1910993 h 1924444"/>
                  <a:gd name="connsiteX0" fmla="*/ 0 w 1541124"/>
                  <a:gd name="connsiteY0" fmla="*/ 0 h 1925375"/>
                  <a:gd name="connsiteX1" fmla="*/ 113016 w 1541124"/>
                  <a:gd name="connsiteY1" fmla="*/ 1921267 h 1925375"/>
                  <a:gd name="connsiteX2" fmla="*/ 195209 w 1541124"/>
                  <a:gd name="connsiteY2" fmla="*/ 1828800 h 1925375"/>
                  <a:gd name="connsiteX3" fmla="*/ 262794 w 1541124"/>
                  <a:gd name="connsiteY3" fmla="*/ 1922241 h 1925375"/>
                  <a:gd name="connsiteX4" fmla="*/ 348690 w 1541124"/>
                  <a:gd name="connsiteY4" fmla="*/ 1825927 h 1925375"/>
                  <a:gd name="connsiteX5" fmla="*/ 1541124 w 1541124"/>
                  <a:gd name="connsiteY5" fmla="*/ 1910993 h 1925375"/>
                  <a:gd name="connsiteX0" fmla="*/ 0 w 1541124"/>
                  <a:gd name="connsiteY0" fmla="*/ 0 h 1922242"/>
                  <a:gd name="connsiteX1" fmla="*/ 113016 w 1541124"/>
                  <a:gd name="connsiteY1" fmla="*/ 1921267 h 1922242"/>
                  <a:gd name="connsiteX2" fmla="*/ 195209 w 1541124"/>
                  <a:gd name="connsiteY2" fmla="*/ 1828800 h 1922242"/>
                  <a:gd name="connsiteX3" fmla="*/ 262794 w 1541124"/>
                  <a:gd name="connsiteY3" fmla="*/ 1922241 h 1922242"/>
                  <a:gd name="connsiteX4" fmla="*/ 348690 w 1541124"/>
                  <a:gd name="connsiteY4" fmla="*/ 1825927 h 1922242"/>
                  <a:gd name="connsiteX5" fmla="*/ 517993 w 1541124"/>
                  <a:gd name="connsiteY5" fmla="*/ 1846524 h 1922242"/>
                  <a:gd name="connsiteX6" fmla="*/ 1541124 w 1541124"/>
                  <a:gd name="connsiteY6" fmla="*/ 1910993 h 1922242"/>
                  <a:gd name="connsiteX0" fmla="*/ 0 w 1541124"/>
                  <a:gd name="connsiteY0" fmla="*/ 0 h 1922242"/>
                  <a:gd name="connsiteX1" fmla="*/ 113016 w 1541124"/>
                  <a:gd name="connsiteY1" fmla="*/ 1921267 h 1922242"/>
                  <a:gd name="connsiteX2" fmla="*/ 195209 w 1541124"/>
                  <a:gd name="connsiteY2" fmla="*/ 1828800 h 1922242"/>
                  <a:gd name="connsiteX3" fmla="*/ 262794 w 1541124"/>
                  <a:gd name="connsiteY3" fmla="*/ 1922241 h 1922242"/>
                  <a:gd name="connsiteX4" fmla="*/ 348690 w 1541124"/>
                  <a:gd name="connsiteY4" fmla="*/ 1825927 h 1922242"/>
                  <a:gd name="connsiteX5" fmla="*/ 448654 w 1541124"/>
                  <a:gd name="connsiteY5" fmla="*/ 1911528 h 1922242"/>
                  <a:gd name="connsiteX6" fmla="*/ 1541124 w 1541124"/>
                  <a:gd name="connsiteY6" fmla="*/ 1910993 h 1922242"/>
                  <a:gd name="connsiteX0" fmla="*/ 0 w 1541124"/>
                  <a:gd name="connsiteY0" fmla="*/ 0 h 1930909"/>
                  <a:gd name="connsiteX1" fmla="*/ 113016 w 1541124"/>
                  <a:gd name="connsiteY1" fmla="*/ 1921267 h 1930909"/>
                  <a:gd name="connsiteX2" fmla="*/ 195209 w 1541124"/>
                  <a:gd name="connsiteY2" fmla="*/ 1828800 h 1930909"/>
                  <a:gd name="connsiteX3" fmla="*/ 262794 w 1541124"/>
                  <a:gd name="connsiteY3" fmla="*/ 1930908 h 1930909"/>
                  <a:gd name="connsiteX4" fmla="*/ 348690 w 1541124"/>
                  <a:gd name="connsiteY4" fmla="*/ 1825927 h 1930909"/>
                  <a:gd name="connsiteX5" fmla="*/ 448654 w 1541124"/>
                  <a:gd name="connsiteY5" fmla="*/ 1911528 h 1930909"/>
                  <a:gd name="connsiteX6" fmla="*/ 1541124 w 1541124"/>
                  <a:gd name="connsiteY6" fmla="*/ 1910993 h 1930909"/>
                  <a:gd name="connsiteX0" fmla="*/ 0 w 1541124"/>
                  <a:gd name="connsiteY0" fmla="*/ 0 h 1930909"/>
                  <a:gd name="connsiteX1" fmla="*/ 113016 w 1541124"/>
                  <a:gd name="connsiteY1" fmla="*/ 1921267 h 1930909"/>
                  <a:gd name="connsiteX2" fmla="*/ 195209 w 1541124"/>
                  <a:gd name="connsiteY2" fmla="*/ 1828800 h 1930909"/>
                  <a:gd name="connsiteX3" fmla="*/ 262794 w 1541124"/>
                  <a:gd name="connsiteY3" fmla="*/ 1930908 h 1930909"/>
                  <a:gd name="connsiteX4" fmla="*/ 348690 w 1541124"/>
                  <a:gd name="connsiteY4" fmla="*/ 1825927 h 1930909"/>
                  <a:gd name="connsiteX5" fmla="*/ 448654 w 1541124"/>
                  <a:gd name="connsiteY5" fmla="*/ 1911528 h 1930909"/>
                  <a:gd name="connsiteX6" fmla="*/ 1541124 w 1541124"/>
                  <a:gd name="connsiteY6" fmla="*/ 1910993 h 1930909"/>
                  <a:gd name="connsiteX0" fmla="*/ 0 w 1541124"/>
                  <a:gd name="connsiteY0" fmla="*/ 0 h 1931502"/>
                  <a:gd name="connsiteX1" fmla="*/ 113016 w 1541124"/>
                  <a:gd name="connsiteY1" fmla="*/ 1921267 h 1931502"/>
                  <a:gd name="connsiteX2" fmla="*/ 195209 w 1541124"/>
                  <a:gd name="connsiteY2" fmla="*/ 1828800 h 1931502"/>
                  <a:gd name="connsiteX3" fmla="*/ 262794 w 1541124"/>
                  <a:gd name="connsiteY3" fmla="*/ 1930908 h 1931502"/>
                  <a:gd name="connsiteX4" fmla="*/ 324109 w 1541124"/>
                  <a:gd name="connsiteY4" fmla="*/ 1872630 h 1931502"/>
                  <a:gd name="connsiteX5" fmla="*/ 448654 w 1541124"/>
                  <a:gd name="connsiteY5" fmla="*/ 1911528 h 1931502"/>
                  <a:gd name="connsiteX6" fmla="*/ 1541124 w 1541124"/>
                  <a:gd name="connsiteY6" fmla="*/ 1910993 h 1931502"/>
                  <a:gd name="connsiteX0" fmla="*/ 0 w 1541124"/>
                  <a:gd name="connsiteY0" fmla="*/ 0 h 1921518"/>
                  <a:gd name="connsiteX1" fmla="*/ 113016 w 1541124"/>
                  <a:gd name="connsiteY1" fmla="*/ 1921267 h 1921518"/>
                  <a:gd name="connsiteX2" fmla="*/ 195209 w 1541124"/>
                  <a:gd name="connsiteY2" fmla="*/ 1828800 h 1921518"/>
                  <a:gd name="connsiteX3" fmla="*/ 257878 w 1541124"/>
                  <a:gd name="connsiteY3" fmla="*/ 1906327 h 1921518"/>
                  <a:gd name="connsiteX4" fmla="*/ 324109 w 1541124"/>
                  <a:gd name="connsiteY4" fmla="*/ 1872630 h 1921518"/>
                  <a:gd name="connsiteX5" fmla="*/ 448654 w 1541124"/>
                  <a:gd name="connsiteY5" fmla="*/ 1911528 h 1921518"/>
                  <a:gd name="connsiteX6" fmla="*/ 1541124 w 1541124"/>
                  <a:gd name="connsiteY6" fmla="*/ 1910993 h 1921518"/>
                  <a:gd name="connsiteX0" fmla="*/ 0 w 1541124"/>
                  <a:gd name="connsiteY0" fmla="*/ 0 h 1921513"/>
                  <a:gd name="connsiteX1" fmla="*/ 113016 w 1541124"/>
                  <a:gd name="connsiteY1" fmla="*/ 1921267 h 1921513"/>
                  <a:gd name="connsiteX2" fmla="*/ 195209 w 1541124"/>
                  <a:gd name="connsiteY2" fmla="*/ 1828800 h 1921513"/>
                  <a:gd name="connsiteX3" fmla="*/ 250503 w 1541124"/>
                  <a:gd name="connsiteY3" fmla="*/ 1918617 h 1921513"/>
                  <a:gd name="connsiteX4" fmla="*/ 324109 w 1541124"/>
                  <a:gd name="connsiteY4" fmla="*/ 1872630 h 1921513"/>
                  <a:gd name="connsiteX5" fmla="*/ 448654 w 1541124"/>
                  <a:gd name="connsiteY5" fmla="*/ 1911528 h 1921513"/>
                  <a:gd name="connsiteX6" fmla="*/ 1541124 w 1541124"/>
                  <a:gd name="connsiteY6" fmla="*/ 1910993 h 1921513"/>
                  <a:gd name="connsiteX0" fmla="*/ 0 w 1541124"/>
                  <a:gd name="connsiteY0" fmla="*/ 0 h 1921513"/>
                  <a:gd name="connsiteX1" fmla="*/ 113016 w 1541124"/>
                  <a:gd name="connsiteY1" fmla="*/ 1921267 h 1921513"/>
                  <a:gd name="connsiteX2" fmla="*/ 195209 w 1541124"/>
                  <a:gd name="connsiteY2" fmla="*/ 1828800 h 1921513"/>
                  <a:gd name="connsiteX3" fmla="*/ 250503 w 1541124"/>
                  <a:gd name="connsiteY3" fmla="*/ 1918617 h 1921513"/>
                  <a:gd name="connsiteX4" fmla="*/ 324109 w 1541124"/>
                  <a:gd name="connsiteY4" fmla="*/ 1872630 h 1921513"/>
                  <a:gd name="connsiteX5" fmla="*/ 448654 w 1541124"/>
                  <a:gd name="connsiteY5" fmla="*/ 1911528 h 1921513"/>
                  <a:gd name="connsiteX6" fmla="*/ 1541124 w 1541124"/>
                  <a:gd name="connsiteY6" fmla="*/ 1910993 h 1921513"/>
                  <a:gd name="connsiteX0" fmla="*/ 0 w 1541124"/>
                  <a:gd name="connsiteY0" fmla="*/ 0 h 1921516"/>
                  <a:gd name="connsiteX1" fmla="*/ 113016 w 1541124"/>
                  <a:gd name="connsiteY1" fmla="*/ 1921267 h 1921516"/>
                  <a:gd name="connsiteX2" fmla="*/ 195209 w 1541124"/>
                  <a:gd name="connsiteY2" fmla="*/ 1828800 h 1921516"/>
                  <a:gd name="connsiteX3" fmla="*/ 248045 w 1541124"/>
                  <a:gd name="connsiteY3" fmla="*/ 1911243 h 1921516"/>
                  <a:gd name="connsiteX4" fmla="*/ 324109 w 1541124"/>
                  <a:gd name="connsiteY4" fmla="*/ 1872630 h 1921516"/>
                  <a:gd name="connsiteX5" fmla="*/ 448654 w 1541124"/>
                  <a:gd name="connsiteY5" fmla="*/ 1911528 h 1921516"/>
                  <a:gd name="connsiteX6" fmla="*/ 1541124 w 1541124"/>
                  <a:gd name="connsiteY6" fmla="*/ 1910993 h 1921516"/>
                  <a:gd name="connsiteX0" fmla="*/ 0 w 1541124"/>
                  <a:gd name="connsiteY0" fmla="*/ 0 h 1911706"/>
                  <a:gd name="connsiteX1" fmla="*/ 113016 w 1541124"/>
                  <a:gd name="connsiteY1" fmla="*/ 1911435 h 1911706"/>
                  <a:gd name="connsiteX2" fmla="*/ 195209 w 1541124"/>
                  <a:gd name="connsiteY2" fmla="*/ 1828800 h 1911706"/>
                  <a:gd name="connsiteX3" fmla="*/ 248045 w 1541124"/>
                  <a:gd name="connsiteY3" fmla="*/ 1911243 h 1911706"/>
                  <a:gd name="connsiteX4" fmla="*/ 324109 w 1541124"/>
                  <a:gd name="connsiteY4" fmla="*/ 1872630 h 1911706"/>
                  <a:gd name="connsiteX5" fmla="*/ 448654 w 1541124"/>
                  <a:gd name="connsiteY5" fmla="*/ 1911528 h 1911706"/>
                  <a:gd name="connsiteX6" fmla="*/ 1541124 w 1541124"/>
                  <a:gd name="connsiteY6" fmla="*/ 1910993 h 1911706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2023023"/>
                  <a:gd name="connsiteX1" fmla="*/ 113016 w 1541124"/>
                  <a:gd name="connsiteY1" fmla="*/ 1911435 h 2023023"/>
                  <a:gd name="connsiteX2" fmla="*/ 195209 w 1541124"/>
                  <a:gd name="connsiteY2" fmla="*/ 1806677 h 2023023"/>
                  <a:gd name="connsiteX3" fmla="*/ 248045 w 1541124"/>
                  <a:gd name="connsiteY3" fmla="*/ 1911243 h 2023023"/>
                  <a:gd name="connsiteX4" fmla="*/ 324109 w 1541124"/>
                  <a:gd name="connsiteY4" fmla="*/ 1872630 h 2023023"/>
                  <a:gd name="connsiteX5" fmla="*/ 448654 w 1541124"/>
                  <a:gd name="connsiteY5" fmla="*/ 1911528 h 2023023"/>
                  <a:gd name="connsiteX6" fmla="*/ 1541124 w 1541124"/>
                  <a:gd name="connsiteY6" fmla="*/ 1910993 h 2023023"/>
                  <a:gd name="connsiteX0" fmla="*/ 0 w 1541124"/>
                  <a:gd name="connsiteY0" fmla="*/ 0 h 1912831"/>
                  <a:gd name="connsiteX1" fmla="*/ 113016 w 1541124"/>
                  <a:gd name="connsiteY1" fmla="*/ 1911435 h 1912831"/>
                  <a:gd name="connsiteX2" fmla="*/ 195209 w 1541124"/>
                  <a:gd name="connsiteY2" fmla="*/ 1806677 h 1912831"/>
                  <a:gd name="connsiteX3" fmla="*/ 248045 w 1541124"/>
                  <a:gd name="connsiteY3" fmla="*/ 1911243 h 1912831"/>
                  <a:gd name="connsiteX4" fmla="*/ 324109 w 1541124"/>
                  <a:gd name="connsiteY4" fmla="*/ 1872630 h 1912831"/>
                  <a:gd name="connsiteX5" fmla="*/ 448654 w 1541124"/>
                  <a:gd name="connsiteY5" fmla="*/ 1911528 h 1912831"/>
                  <a:gd name="connsiteX6" fmla="*/ 1541124 w 1541124"/>
                  <a:gd name="connsiteY6" fmla="*/ 1910993 h 1912831"/>
                  <a:gd name="connsiteX0" fmla="*/ 0 w 1541124"/>
                  <a:gd name="connsiteY0" fmla="*/ 0 h 1912831"/>
                  <a:gd name="connsiteX1" fmla="*/ 122848 w 1541124"/>
                  <a:gd name="connsiteY1" fmla="*/ 1911435 h 1912831"/>
                  <a:gd name="connsiteX2" fmla="*/ 195209 w 1541124"/>
                  <a:gd name="connsiteY2" fmla="*/ 1806677 h 1912831"/>
                  <a:gd name="connsiteX3" fmla="*/ 248045 w 1541124"/>
                  <a:gd name="connsiteY3" fmla="*/ 1911243 h 1912831"/>
                  <a:gd name="connsiteX4" fmla="*/ 324109 w 1541124"/>
                  <a:gd name="connsiteY4" fmla="*/ 1872630 h 1912831"/>
                  <a:gd name="connsiteX5" fmla="*/ 448654 w 1541124"/>
                  <a:gd name="connsiteY5" fmla="*/ 1911528 h 1912831"/>
                  <a:gd name="connsiteX6" fmla="*/ 1541124 w 1541124"/>
                  <a:gd name="connsiteY6" fmla="*/ 1910993 h 1912831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24109 w 1541124"/>
                  <a:gd name="connsiteY4" fmla="*/ 1872630 h 2023875"/>
                  <a:gd name="connsiteX5" fmla="*/ 448654 w 1541124"/>
                  <a:gd name="connsiteY5" fmla="*/ 1911528 h 2023875"/>
                  <a:gd name="connsiteX6" fmla="*/ 1541124 w 1541124"/>
                  <a:gd name="connsiteY6" fmla="*/ 1910993 h 2023875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14277 w 1541124"/>
                  <a:gd name="connsiteY4" fmla="*/ 1862798 h 2023875"/>
                  <a:gd name="connsiteX5" fmla="*/ 448654 w 1541124"/>
                  <a:gd name="connsiteY5" fmla="*/ 1911528 h 2023875"/>
                  <a:gd name="connsiteX6" fmla="*/ 1541124 w 1541124"/>
                  <a:gd name="connsiteY6" fmla="*/ 1910993 h 2023875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14277 w 1541124"/>
                  <a:gd name="connsiteY4" fmla="*/ 1862798 h 2023875"/>
                  <a:gd name="connsiteX5" fmla="*/ 379828 w 1541124"/>
                  <a:gd name="connsiteY5" fmla="*/ 1906612 h 2023875"/>
                  <a:gd name="connsiteX6" fmla="*/ 1541124 w 1541124"/>
                  <a:gd name="connsiteY6" fmla="*/ 1910993 h 2023875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14277 w 1541124"/>
                  <a:gd name="connsiteY4" fmla="*/ 1862798 h 2023875"/>
                  <a:gd name="connsiteX5" fmla="*/ 379828 w 1541124"/>
                  <a:gd name="connsiteY5" fmla="*/ 1906612 h 2023875"/>
                  <a:gd name="connsiteX6" fmla="*/ 1094171 w 1541124"/>
                  <a:gd name="connsiteY6" fmla="*/ 1907043 h 2023875"/>
                  <a:gd name="connsiteX7" fmla="*/ 1541124 w 1541124"/>
                  <a:gd name="connsiteY7" fmla="*/ 1910993 h 2023875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14277 w 1541124"/>
                  <a:gd name="connsiteY4" fmla="*/ 1862798 h 2023875"/>
                  <a:gd name="connsiteX5" fmla="*/ 379828 w 1541124"/>
                  <a:gd name="connsiteY5" fmla="*/ 1906612 h 2023875"/>
                  <a:gd name="connsiteX6" fmla="*/ 435409 w 1541124"/>
                  <a:gd name="connsiteY6" fmla="*/ 1877546 h 2023875"/>
                  <a:gd name="connsiteX7" fmla="*/ 1541124 w 1541124"/>
                  <a:gd name="connsiteY7" fmla="*/ 1910993 h 2023875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14277 w 1541124"/>
                  <a:gd name="connsiteY4" fmla="*/ 1862798 h 2023875"/>
                  <a:gd name="connsiteX5" fmla="*/ 379828 w 1541124"/>
                  <a:gd name="connsiteY5" fmla="*/ 1906612 h 2023875"/>
                  <a:gd name="connsiteX6" fmla="*/ 435409 w 1541124"/>
                  <a:gd name="connsiteY6" fmla="*/ 1877546 h 2023875"/>
                  <a:gd name="connsiteX7" fmla="*/ 909816 w 1541124"/>
                  <a:gd name="connsiteY7" fmla="*/ 1894752 h 2023875"/>
                  <a:gd name="connsiteX8" fmla="*/ 1541124 w 1541124"/>
                  <a:gd name="connsiteY8" fmla="*/ 1910993 h 2023875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14277 w 1541124"/>
                  <a:gd name="connsiteY4" fmla="*/ 1862798 h 2023875"/>
                  <a:gd name="connsiteX5" fmla="*/ 379828 w 1541124"/>
                  <a:gd name="connsiteY5" fmla="*/ 1906612 h 2023875"/>
                  <a:gd name="connsiteX6" fmla="*/ 435409 w 1541124"/>
                  <a:gd name="connsiteY6" fmla="*/ 1877546 h 2023875"/>
                  <a:gd name="connsiteX7" fmla="*/ 504235 w 1541124"/>
                  <a:gd name="connsiteY7" fmla="*/ 1911958 h 2023875"/>
                  <a:gd name="connsiteX8" fmla="*/ 1541124 w 1541124"/>
                  <a:gd name="connsiteY8" fmla="*/ 1910993 h 2023875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14277 w 1541124"/>
                  <a:gd name="connsiteY4" fmla="*/ 1862798 h 2023875"/>
                  <a:gd name="connsiteX5" fmla="*/ 379828 w 1541124"/>
                  <a:gd name="connsiteY5" fmla="*/ 1906612 h 2023875"/>
                  <a:gd name="connsiteX6" fmla="*/ 435409 w 1541124"/>
                  <a:gd name="connsiteY6" fmla="*/ 1877546 h 2023875"/>
                  <a:gd name="connsiteX7" fmla="*/ 499319 w 1541124"/>
                  <a:gd name="connsiteY7" fmla="*/ 1909500 h 2023875"/>
                  <a:gd name="connsiteX8" fmla="*/ 1541124 w 1541124"/>
                  <a:gd name="connsiteY8" fmla="*/ 1910993 h 2023875"/>
                  <a:gd name="connsiteX0" fmla="*/ 0 w 1541124"/>
                  <a:gd name="connsiteY0" fmla="*/ 0 h 1912124"/>
                  <a:gd name="connsiteX1" fmla="*/ 122848 w 1541124"/>
                  <a:gd name="connsiteY1" fmla="*/ 1911435 h 1912124"/>
                  <a:gd name="connsiteX2" fmla="*/ 190293 w 1541124"/>
                  <a:gd name="connsiteY2" fmla="*/ 1811593 h 1912124"/>
                  <a:gd name="connsiteX3" fmla="*/ 248045 w 1541124"/>
                  <a:gd name="connsiteY3" fmla="*/ 1911243 h 1912124"/>
                  <a:gd name="connsiteX4" fmla="*/ 314277 w 1541124"/>
                  <a:gd name="connsiteY4" fmla="*/ 1862798 h 1912124"/>
                  <a:gd name="connsiteX5" fmla="*/ 379828 w 1541124"/>
                  <a:gd name="connsiteY5" fmla="*/ 1906612 h 1912124"/>
                  <a:gd name="connsiteX6" fmla="*/ 435409 w 1541124"/>
                  <a:gd name="connsiteY6" fmla="*/ 1877546 h 1912124"/>
                  <a:gd name="connsiteX7" fmla="*/ 499319 w 1541124"/>
                  <a:gd name="connsiteY7" fmla="*/ 1909500 h 1912124"/>
                  <a:gd name="connsiteX8" fmla="*/ 1541124 w 1541124"/>
                  <a:gd name="connsiteY8" fmla="*/ 1910993 h 1912124"/>
                  <a:gd name="connsiteX0" fmla="*/ 0 w 1541124"/>
                  <a:gd name="connsiteY0" fmla="*/ 0 h 1912124"/>
                  <a:gd name="connsiteX1" fmla="*/ 122848 w 1541124"/>
                  <a:gd name="connsiteY1" fmla="*/ 1911435 h 1912124"/>
                  <a:gd name="connsiteX2" fmla="*/ 190293 w 1541124"/>
                  <a:gd name="connsiteY2" fmla="*/ 1811593 h 1912124"/>
                  <a:gd name="connsiteX3" fmla="*/ 248045 w 1541124"/>
                  <a:gd name="connsiteY3" fmla="*/ 1911243 h 1912124"/>
                  <a:gd name="connsiteX4" fmla="*/ 314277 w 1541124"/>
                  <a:gd name="connsiteY4" fmla="*/ 1862798 h 1912124"/>
                  <a:gd name="connsiteX5" fmla="*/ 379828 w 1541124"/>
                  <a:gd name="connsiteY5" fmla="*/ 1906612 h 1912124"/>
                  <a:gd name="connsiteX6" fmla="*/ 435409 w 1541124"/>
                  <a:gd name="connsiteY6" fmla="*/ 1877546 h 1912124"/>
                  <a:gd name="connsiteX7" fmla="*/ 499319 w 1541124"/>
                  <a:gd name="connsiteY7" fmla="*/ 1909500 h 1912124"/>
                  <a:gd name="connsiteX8" fmla="*/ 1541124 w 1541124"/>
                  <a:gd name="connsiteY8" fmla="*/ 1910993 h 1912124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086"/>
                  <a:gd name="connsiteX1" fmla="*/ 122848 w 1541124"/>
                  <a:gd name="connsiteY1" fmla="*/ 1911435 h 1921086"/>
                  <a:gd name="connsiteX2" fmla="*/ 190293 w 1541124"/>
                  <a:gd name="connsiteY2" fmla="*/ 1811593 h 1921086"/>
                  <a:gd name="connsiteX3" fmla="*/ 250504 w 1541124"/>
                  <a:gd name="connsiteY3" fmla="*/ 1921075 h 1921086"/>
                  <a:gd name="connsiteX4" fmla="*/ 314277 w 1541124"/>
                  <a:gd name="connsiteY4" fmla="*/ 1862798 h 1921086"/>
                  <a:gd name="connsiteX5" fmla="*/ 379828 w 1541124"/>
                  <a:gd name="connsiteY5" fmla="*/ 1906612 h 1921086"/>
                  <a:gd name="connsiteX6" fmla="*/ 435409 w 1541124"/>
                  <a:gd name="connsiteY6" fmla="*/ 1877546 h 1921086"/>
                  <a:gd name="connsiteX7" fmla="*/ 499319 w 1541124"/>
                  <a:gd name="connsiteY7" fmla="*/ 1909500 h 1921086"/>
                  <a:gd name="connsiteX8" fmla="*/ 1541124 w 1541124"/>
                  <a:gd name="connsiteY8" fmla="*/ 1910993 h 1921086"/>
                  <a:gd name="connsiteX0" fmla="*/ 0 w 1541124"/>
                  <a:gd name="connsiteY0" fmla="*/ 0 h 1911435"/>
                  <a:gd name="connsiteX1" fmla="*/ 122848 w 1541124"/>
                  <a:gd name="connsiteY1" fmla="*/ 1911435 h 1911435"/>
                  <a:gd name="connsiteX2" fmla="*/ 190293 w 1541124"/>
                  <a:gd name="connsiteY2" fmla="*/ 1811593 h 1911435"/>
                  <a:gd name="connsiteX3" fmla="*/ 243129 w 1541124"/>
                  <a:gd name="connsiteY3" fmla="*/ 1911243 h 1911435"/>
                  <a:gd name="connsiteX4" fmla="*/ 314277 w 1541124"/>
                  <a:gd name="connsiteY4" fmla="*/ 1862798 h 1911435"/>
                  <a:gd name="connsiteX5" fmla="*/ 379828 w 1541124"/>
                  <a:gd name="connsiteY5" fmla="*/ 1906612 h 1911435"/>
                  <a:gd name="connsiteX6" fmla="*/ 435409 w 1541124"/>
                  <a:gd name="connsiteY6" fmla="*/ 1877546 h 1911435"/>
                  <a:gd name="connsiteX7" fmla="*/ 499319 w 1541124"/>
                  <a:gd name="connsiteY7" fmla="*/ 1909500 h 1911435"/>
                  <a:gd name="connsiteX8" fmla="*/ 1541124 w 1541124"/>
                  <a:gd name="connsiteY8" fmla="*/ 1910993 h 1911435"/>
                  <a:gd name="connsiteX0" fmla="*/ 0 w 1541124"/>
                  <a:gd name="connsiteY0" fmla="*/ 0 h 1911435"/>
                  <a:gd name="connsiteX1" fmla="*/ 122848 w 1541124"/>
                  <a:gd name="connsiteY1" fmla="*/ 1911435 h 1911435"/>
                  <a:gd name="connsiteX2" fmla="*/ 190293 w 1541124"/>
                  <a:gd name="connsiteY2" fmla="*/ 1811593 h 1911435"/>
                  <a:gd name="connsiteX3" fmla="*/ 248045 w 1541124"/>
                  <a:gd name="connsiteY3" fmla="*/ 1911243 h 1911435"/>
                  <a:gd name="connsiteX4" fmla="*/ 314277 w 1541124"/>
                  <a:gd name="connsiteY4" fmla="*/ 1862798 h 1911435"/>
                  <a:gd name="connsiteX5" fmla="*/ 379828 w 1541124"/>
                  <a:gd name="connsiteY5" fmla="*/ 1906612 h 1911435"/>
                  <a:gd name="connsiteX6" fmla="*/ 435409 w 1541124"/>
                  <a:gd name="connsiteY6" fmla="*/ 1877546 h 1911435"/>
                  <a:gd name="connsiteX7" fmla="*/ 499319 w 1541124"/>
                  <a:gd name="connsiteY7" fmla="*/ 1909500 h 1911435"/>
                  <a:gd name="connsiteX8" fmla="*/ 1541124 w 1541124"/>
                  <a:gd name="connsiteY8" fmla="*/ 1910993 h 191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1124" h="1911435">
                    <a:moveTo>
                      <a:pt x="0" y="0"/>
                    </a:moveTo>
                    <a:cubicBezTo>
                      <a:pt x="79243" y="145185"/>
                      <a:pt x="51804" y="1911845"/>
                      <a:pt x="122848" y="1911435"/>
                    </a:cubicBezTo>
                    <a:cubicBezTo>
                      <a:pt x="169311" y="1911025"/>
                      <a:pt x="169427" y="1811625"/>
                      <a:pt x="190293" y="1811593"/>
                    </a:cubicBezTo>
                    <a:cubicBezTo>
                      <a:pt x="211159" y="1811561"/>
                      <a:pt x="205259" y="1912541"/>
                      <a:pt x="248045" y="1911243"/>
                    </a:cubicBezTo>
                    <a:cubicBezTo>
                      <a:pt x="290831" y="1909945"/>
                      <a:pt x="292313" y="1863570"/>
                      <a:pt x="314277" y="1862798"/>
                    </a:cubicBezTo>
                    <a:cubicBezTo>
                      <a:pt x="336241" y="1862026"/>
                      <a:pt x="335879" y="1909071"/>
                      <a:pt x="379828" y="1906612"/>
                    </a:cubicBezTo>
                    <a:cubicBezTo>
                      <a:pt x="403271" y="1909214"/>
                      <a:pt x="416882" y="1887235"/>
                      <a:pt x="435409" y="1877546"/>
                    </a:cubicBezTo>
                    <a:lnTo>
                      <a:pt x="499319" y="1909500"/>
                    </a:lnTo>
                    <a:lnTo>
                      <a:pt x="1541124" y="1910993"/>
                    </a:lnTo>
                  </a:path>
                </a:pathLst>
              </a:custGeom>
              <a:noFill/>
              <a:ln w="127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orme libre 49"/>
              <p:cNvSpPr/>
              <p:nvPr/>
            </p:nvSpPr>
            <p:spPr bwMode="auto">
              <a:xfrm flipH="1">
                <a:off x="3309150" y="3542581"/>
                <a:ext cx="799898" cy="1636036"/>
              </a:xfrm>
              <a:custGeom>
                <a:avLst/>
                <a:gdLst>
                  <a:gd name="connsiteX0" fmla="*/ 0 w 1723016"/>
                  <a:gd name="connsiteY0" fmla="*/ 0 h 2034622"/>
                  <a:gd name="connsiteX1" fmla="*/ 113016 w 1723016"/>
                  <a:gd name="connsiteY1" fmla="*/ 1921267 h 2034622"/>
                  <a:gd name="connsiteX2" fmla="*/ 195209 w 1723016"/>
                  <a:gd name="connsiteY2" fmla="*/ 1828800 h 2034622"/>
                  <a:gd name="connsiteX3" fmla="*/ 267128 w 1723016"/>
                  <a:gd name="connsiteY3" fmla="*/ 1982912 h 2034622"/>
                  <a:gd name="connsiteX4" fmla="*/ 400693 w 1723016"/>
                  <a:gd name="connsiteY4" fmla="*/ 1921267 h 2034622"/>
                  <a:gd name="connsiteX5" fmla="*/ 1541124 w 1723016"/>
                  <a:gd name="connsiteY5" fmla="*/ 1910993 h 2034622"/>
                  <a:gd name="connsiteX6" fmla="*/ 1705510 w 1723016"/>
                  <a:gd name="connsiteY6" fmla="*/ 1561672 h 2034622"/>
                  <a:gd name="connsiteX0" fmla="*/ 0 w 1541124"/>
                  <a:gd name="connsiteY0" fmla="*/ 0 h 2034622"/>
                  <a:gd name="connsiteX1" fmla="*/ 113016 w 1541124"/>
                  <a:gd name="connsiteY1" fmla="*/ 1921267 h 2034622"/>
                  <a:gd name="connsiteX2" fmla="*/ 195209 w 1541124"/>
                  <a:gd name="connsiteY2" fmla="*/ 1828800 h 2034622"/>
                  <a:gd name="connsiteX3" fmla="*/ 267128 w 1541124"/>
                  <a:gd name="connsiteY3" fmla="*/ 1982912 h 2034622"/>
                  <a:gd name="connsiteX4" fmla="*/ 400693 w 1541124"/>
                  <a:gd name="connsiteY4" fmla="*/ 1921267 h 2034622"/>
                  <a:gd name="connsiteX5" fmla="*/ 1541124 w 1541124"/>
                  <a:gd name="connsiteY5" fmla="*/ 1910993 h 2034622"/>
                  <a:gd name="connsiteX0" fmla="*/ 0 w 1541124"/>
                  <a:gd name="connsiteY0" fmla="*/ 0 h 2034622"/>
                  <a:gd name="connsiteX1" fmla="*/ 113016 w 1541124"/>
                  <a:gd name="connsiteY1" fmla="*/ 1921267 h 2034622"/>
                  <a:gd name="connsiteX2" fmla="*/ 195209 w 1541124"/>
                  <a:gd name="connsiteY2" fmla="*/ 1828800 h 2034622"/>
                  <a:gd name="connsiteX3" fmla="*/ 267128 w 1541124"/>
                  <a:gd name="connsiteY3" fmla="*/ 1982912 h 2034622"/>
                  <a:gd name="connsiteX4" fmla="*/ 400693 w 1541124"/>
                  <a:gd name="connsiteY4" fmla="*/ 1921267 h 2034622"/>
                  <a:gd name="connsiteX5" fmla="*/ 1541124 w 1541124"/>
                  <a:gd name="connsiteY5" fmla="*/ 1910993 h 2034622"/>
                  <a:gd name="connsiteX0" fmla="*/ 0 w 1541124"/>
                  <a:gd name="connsiteY0" fmla="*/ 0 h 1985259"/>
                  <a:gd name="connsiteX1" fmla="*/ 113016 w 1541124"/>
                  <a:gd name="connsiteY1" fmla="*/ 1921267 h 1985259"/>
                  <a:gd name="connsiteX2" fmla="*/ 195209 w 1541124"/>
                  <a:gd name="connsiteY2" fmla="*/ 1828800 h 1985259"/>
                  <a:gd name="connsiteX3" fmla="*/ 267128 w 1541124"/>
                  <a:gd name="connsiteY3" fmla="*/ 1982912 h 1985259"/>
                  <a:gd name="connsiteX4" fmla="*/ 400693 w 1541124"/>
                  <a:gd name="connsiteY4" fmla="*/ 1921267 h 1985259"/>
                  <a:gd name="connsiteX5" fmla="*/ 1541124 w 1541124"/>
                  <a:gd name="connsiteY5" fmla="*/ 1910993 h 1985259"/>
                  <a:gd name="connsiteX0" fmla="*/ 0 w 1541124"/>
                  <a:gd name="connsiteY0" fmla="*/ 0 h 1982995"/>
                  <a:gd name="connsiteX1" fmla="*/ 113016 w 1541124"/>
                  <a:gd name="connsiteY1" fmla="*/ 1921267 h 1982995"/>
                  <a:gd name="connsiteX2" fmla="*/ 195209 w 1541124"/>
                  <a:gd name="connsiteY2" fmla="*/ 1828800 h 1982995"/>
                  <a:gd name="connsiteX3" fmla="*/ 267128 w 1541124"/>
                  <a:gd name="connsiteY3" fmla="*/ 1982912 h 1982995"/>
                  <a:gd name="connsiteX4" fmla="*/ 448363 w 1541124"/>
                  <a:gd name="connsiteY4" fmla="*/ 1804259 h 1982995"/>
                  <a:gd name="connsiteX5" fmla="*/ 1541124 w 1541124"/>
                  <a:gd name="connsiteY5" fmla="*/ 1910993 h 1982995"/>
                  <a:gd name="connsiteX0" fmla="*/ 0 w 1541124"/>
                  <a:gd name="connsiteY0" fmla="*/ 0 h 1923887"/>
                  <a:gd name="connsiteX1" fmla="*/ 113016 w 1541124"/>
                  <a:gd name="connsiteY1" fmla="*/ 1921267 h 1923887"/>
                  <a:gd name="connsiteX2" fmla="*/ 195209 w 1541124"/>
                  <a:gd name="connsiteY2" fmla="*/ 1828800 h 1923887"/>
                  <a:gd name="connsiteX3" fmla="*/ 262794 w 1541124"/>
                  <a:gd name="connsiteY3" fmla="*/ 1922241 h 1923887"/>
                  <a:gd name="connsiteX4" fmla="*/ 448363 w 1541124"/>
                  <a:gd name="connsiteY4" fmla="*/ 1804259 h 1923887"/>
                  <a:gd name="connsiteX5" fmla="*/ 1541124 w 1541124"/>
                  <a:gd name="connsiteY5" fmla="*/ 1910993 h 1923887"/>
                  <a:gd name="connsiteX0" fmla="*/ 0 w 1541124"/>
                  <a:gd name="connsiteY0" fmla="*/ 0 h 1924444"/>
                  <a:gd name="connsiteX1" fmla="*/ 113016 w 1541124"/>
                  <a:gd name="connsiteY1" fmla="*/ 1921267 h 1924444"/>
                  <a:gd name="connsiteX2" fmla="*/ 195209 w 1541124"/>
                  <a:gd name="connsiteY2" fmla="*/ 1828800 h 1924444"/>
                  <a:gd name="connsiteX3" fmla="*/ 262794 w 1541124"/>
                  <a:gd name="connsiteY3" fmla="*/ 1922241 h 1924444"/>
                  <a:gd name="connsiteX4" fmla="*/ 392026 w 1541124"/>
                  <a:gd name="connsiteY4" fmla="*/ 1812926 h 1924444"/>
                  <a:gd name="connsiteX5" fmla="*/ 1541124 w 1541124"/>
                  <a:gd name="connsiteY5" fmla="*/ 1910993 h 1924444"/>
                  <a:gd name="connsiteX0" fmla="*/ 0 w 1541124"/>
                  <a:gd name="connsiteY0" fmla="*/ 0 h 1924444"/>
                  <a:gd name="connsiteX1" fmla="*/ 113016 w 1541124"/>
                  <a:gd name="connsiteY1" fmla="*/ 1921267 h 1924444"/>
                  <a:gd name="connsiteX2" fmla="*/ 195209 w 1541124"/>
                  <a:gd name="connsiteY2" fmla="*/ 1828800 h 1924444"/>
                  <a:gd name="connsiteX3" fmla="*/ 262794 w 1541124"/>
                  <a:gd name="connsiteY3" fmla="*/ 1922241 h 1924444"/>
                  <a:gd name="connsiteX4" fmla="*/ 392026 w 1541124"/>
                  <a:gd name="connsiteY4" fmla="*/ 1812926 h 1924444"/>
                  <a:gd name="connsiteX5" fmla="*/ 1541124 w 1541124"/>
                  <a:gd name="connsiteY5" fmla="*/ 1910993 h 1924444"/>
                  <a:gd name="connsiteX0" fmla="*/ 0 w 1541124"/>
                  <a:gd name="connsiteY0" fmla="*/ 0 h 1925375"/>
                  <a:gd name="connsiteX1" fmla="*/ 113016 w 1541124"/>
                  <a:gd name="connsiteY1" fmla="*/ 1921267 h 1925375"/>
                  <a:gd name="connsiteX2" fmla="*/ 195209 w 1541124"/>
                  <a:gd name="connsiteY2" fmla="*/ 1828800 h 1925375"/>
                  <a:gd name="connsiteX3" fmla="*/ 262794 w 1541124"/>
                  <a:gd name="connsiteY3" fmla="*/ 1922241 h 1925375"/>
                  <a:gd name="connsiteX4" fmla="*/ 348690 w 1541124"/>
                  <a:gd name="connsiteY4" fmla="*/ 1825927 h 1925375"/>
                  <a:gd name="connsiteX5" fmla="*/ 1541124 w 1541124"/>
                  <a:gd name="connsiteY5" fmla="*/ 1910993 h 1925375"/>
                  <a:gd name="connsiteX0" fmla="*/ 0 w 1541124"/>
                  <a:gd name="connsiteY0" fmla="*/ 0 h 1922242"/>
                  <a:gd name="connsiteX1" fmla="*/ 113016 w 1541124"/>
                  <a:gd name="connsiteY1" fmla="*/ 1921267 h 1922242"/>
                  <a:gd name="connsiteX2" fmla="*/ 195209 w 1541124"/>
                  <a:gd name="connsiteY2" fmla="*/ 1828800 h 1922242"/>
                  <a:gd name="connsiteX3" fmla="*/ 262794 w 1541124"/>
                  <a:gd name="connsiteY3" fmla="*/ 1922241 h 1922242"/>
                  <a:gd name="connsiteX4" fmla="*/ 348690 w 1541124"/>
                  <a:gd name="connsiteY4" fmla="*/ 1825927 h 1922242"/>
                  <a:gd name="connsiteX5" fmla="*/ 517993 w 1541124"/>
                  <a:gd name="connsiteY5" fmla="*/ 1846524 h 1922242"/>
                  <a:gd name="connsiteX6" fmla="*/ 1541124 w 1541124"/>
                  <a:gd name="connsiteY6" fmla="*/ 1910993 h 1922242"/>
                  <a:gd name="connsiteX0" fmla="*/ 0 w 1541124"/>
                  <a:gd name="connsiteY0" fmla="*/ 0 h 1922242"/>
                  <a:gd name="connsiteX1" fmla="*/ 113016 w 1541124"/>
                  <a:gd name="connsiteY1" fmla="*/ 1921267 h 1922242"/>
                  <a:gd name="connsiteX2" fmla="*/ 195209 w 1541124"/>
                  <a:gd name="connsiteY2" fmla="*/ 1828800 h 1922242"/>
                  <a:gd name="connsiteX3" fmla="*/ 262794 w 1541124"/>
                  <a:gd name="connsiteY3" fmla="*/ 1922241 h 1922242"/>
                  <a:gd name="connsiteX4" fmla="*/ 348690 w 1541124"/>
                  <a:gd name="connsiteY4" fmla="*/ 1825927 h 1922242"/>
                  <a:gd name="connsiteX5" fmla="*/ 448654 w 1541124"/>
                  <a:gd name="connsiteY5" fmla="*/ 1911528 h 1922242"/>
                  <a:gd name="connsiteX6" fmla="*/ 1541124 w 1541124"/>
                  <a:gd name="connsiteY6" fmla="*/ 1910993 h 1922242"/>
                  <a:gd name="connsiteX0" fmla="*/ 0 w 1541124"/>
                  <a:gd name="connsiteY0" fmla="*/ 0 h 1930909"/>
                  <a:gd name="connsiteX1" fmla="*/ 113016 w 1541124"/>
                  <a:gd name="connsiteY1" fmla="*/ 1921267 h 1930909"/>
                  <a:gd name="connsiteX2" fmla="*/ 195209 w 1541124"/>
                  <a:gd name="connsiteY2" fmla="*/ 1828800 h 1930909"/>
                  <a:gd name="connsiteX3" fmla="*/ 262794 w 1541124"/>
                  <a:gd name="connsiteY3" fmla="*/ 1930908 h 1930909"/>
                  <a:gd name="connsiteX4" fmla="*/ 348690 w 1541124"/>
                  <a:gd name="connsiteY4" fmla="*/ 1825927 h 1930909"/>
                  <a:gd name="connsiteX5" fmla="*/ 448654 w 1541124"/>
                  <a:gd name="connsiteY5" fmla="*/ 1911528 h 1930909"/>
                  <a:gd name="connsiteX6" fmla="*/ 1541124 w 1541124"/>
                  <a:gd name="connsiteY6" fmla="*/ 1910993 h 1930909"/>
                  <a:gd name="connsiteX0" fmla="*/ 0 w 1541124"/>
                  <a:gd name="connsiteY0" fmla="*/ 0 h 1930909"/>
                  <a:gd name="connsiteX1" fmla="*/ 113016 w 1541124"/>
                  <a:gd name="connsiteY1" fmla="*/ 1921267 h 1930909"/>
                  <a:gd name="connsiteX2" fmla="*/ 195209 w 1541124"/>
                  <a:gd name="connsiteY2" fmla="*/ 1828800 h 1930909"/>
                  <a:gd name="connsiteX3" fmla="*/ 262794 w 1541124"/>
                  <a:gd name="connsiteY3" fmla="*/ 1930908 h 1930909"/>
                  <a:gd name="connsiteX4" fmla="*/ 348690 w 1541124"/>
                  <a:gd name="connsiteY4" fmla="*/ 1825927 h 1930909"/>
                  <a:gd name="connsiteX5" fmla="*/ 448654 w 1541124"/>
                  <a:gd name="connsiteY5" fmla="*/ 1911528 h 1930909"/>
                  <a:gd name="connsiteX6" fmla="*/ 1541124 w 1541124"/>
                  <a:gd name="connsiteY6" fmla="*/ 1910993 h 1930909"/>
                  <a:gd name="connsiteX0" fmla="*/ 0 w 1541124"/>
                  <a:gd name="connsiteY0" fmla="*/ 0 h 1931502"/>
                  <a:gd name="connsiteX1" fmla="*/ 113016 w 1541124"/>
                  <a:gd name="connsiteY1" fmla="*/ 1921267 h 1931502"/>
                  <a:gd name="connsiteX2" fmla="*/ 195209 w 1541124"/>
                  <a:gd name="connsiteY2" fmla="*/ 1828800 h 1931502"/>
                  <a:gd name="connsiteX3" fmla="*/ 262794 w 1541124"/>
                  <a:gd name="connsiteY3" fmla="*/ 1930908 h 1931502"/>
                  <a:gd name="connsiteX4" fmla="*/ 324109 w 1541124"/>
                  <a:gd name="connsiteY4" fmla="*/ 1872630 h 1931502"/>
                  <a:gd name="connsiteX5" fmla="*/ 448654 w 1541124"/>
                  <a:gd name="connsiteY5" fmla="*/ 1911528 h 1931502"/>
                  <a:gd name="connsiteX6" fmla="*/ 1541124 w 1541124"/>
                  <a:gd name="connsiteY6" fmla="*/ 1910993 h 1931502"/>
                  <a:gd name="connsiteX0" fmla="*/ 0 w 1541124"/>
                  <a:gd name="connsiteY0" fmla="*/ 0 h 1921518"/>
                  <a:gd name="connsiteX1" fmla="*/ 113016 w 1541124"/>
                  <a:gd name="connsiteY1" fmla="*/ 1921267 h 1921518"/>
                  <a:gd name="connsiteX2" fmla="*/ 195209 w 1541124"/>
                  <a:gd name="connsiteY2" fmla="*/ 1828800 h 1921518"/>
                  <a:gd name="connsiteX3" fmla="*/ 257878 w 1541124"/>
                  <a:gd name="connsiteY3" fmla="*/ 1906327 h 1921518"/>
                  <a:gd name="connsiteX4" fmla="*/ 324109 w 1541124"/>
                  <a:gd name="connsiteY4" fmla="*/ 1872630 h 1921518"/>
                  <a:gd name="connsiteX5" fmla="*/ 448654 w 1541124"/>
                  <a:gd name="connsiteY5" fmla="*/ 1911528 h 1921518"/>
                  <a:gd name="connsiteX6" fmla="*/ 1541124 w 1541124"/>
                  <a:gd name="connsiteY6" fmla="*/ 1910993 h 1921518"/>
                  <a:gd name="connsiteX0" fmla="*/ 0 w 1541124"/>
                  <a:gd name="connsiteY0" fmla="*/ 0 h 1921513"/>
                  <a:gd name="connsiteX1" fmla="*/ 113016 w 1541124"/>
                  <a:gd name="connsiteY1" fmla="*/ 1921267 h 1921513"/>
                  <a:gd name="connsiteX2" fmla="*/ 195209 w 1541124"/>
                  <a:gd name="connsiteY2" fmla="*/ 1828800 h 1921513"/>
                  <a:gd name="connsiteX3" fmla="*/ 250503 w 1541124"/>
                  <a:gd name="connsiteY3" fmla="*/ 1918617 h 1921513"/>
                  <a:gd name="connsiteX4" fmla="*/ 324109 w 1541124"/>
                  <a:gd name="connsiteY4" fmla="*/ 1872630 h 1921513"/>
                  <a:gd name="connsiteX5" fmla="*/ 448654 w 1541124"/>
                  <a:gd name="connsiteY5" fmla="*/ 1911528 h 1921513"/>
                  <a:gd name="connsiteX6" fmla="*/ 1541124 w 1541124"/>
                  <a:gd name="connsiteY6" fmla="*/ 1910993 h 1921513"/>
                  <a:gd name="connsiteX0" fmla="*/ 0 w 1541124"/>
                  <a:gd name="connsiteY0" fmla="*/ 0 h 1921513"/>
                  <a:gd name="connsiteX1" fmla="*/ 113016 w 1541124"/>
                  <a:gd name="connsiteY1" fmla="*/ 1921267 h 1921513"/>
                  <a:gd name="connsiteX2" fmla="*/ 195209 w 1541124"/>
                  <a:gd name="connsiteY2" fmla="*/ 1828800 h 1921513"/>
                  <a:gd name="connsiteX3" fmla="*/ 250503 w 1541124"/>
                  <a:gd name="connsiteY3" fmla="*/ 1918617 h 1921513"/>
                  <a:gd name="connsiteX4" fmla="*/ 324109 w 1541124"/>
                  <a:gd name="connsiteY4" fmla="*/ 1872630 h 1921513"/>
                  <a:gd name="connsiteX5" fmla="*/ 448654 w 1541124"/>
                  <a:gd name="connsiteY5" fmla="*/ 1911528 h 1921513"/>
                  <a:gd name="connsiteX6" fmla="*/ 1541124 w 1541124"/>
                  <a:gd name="connsiteY6" fmla="*/ 1910993 h 1921513"/>
                  <a:gd name="connsiteX0" fmla="*/ 0 w 1541124"/>
                  <a:gd name="connsiteY0" fmla="*/ 0 h 1921516"/>
                  <a:gd name="connsiteX1" fmla="*/ 113016 w 1541124"/>
                  <a:gd name="connsiteY1" fmla="*/ 1921267 h 1921516"/>
                  <a:gd name="connsiteX2" fmla="*/ 195209 w 1541124"/>
                  <a:gd name="connsiteY2" fmla="*/ 1828800 h 1921516"/>
                  <a:gd name="connsiteX3" fmla="*/ 248045 w 1541124"/>
                  <a:gd name="connsiteY3" fmla="*/ 1911243 h 1921516"/>
                  <a:gd name="connsiteX4" fmla="*/ 324109 w 1541124"/>
                  <a:gd name="connsiteY4" fmla="*/ 1872630 h 1921516"/>
                  <a:gd name="connsiteX5" fmla="*/ 448654 w 1541124"/>
                  <a:gd name="connsiteY5" fmla="*/ 1911528 h 1921516"/>
                  <a:gd name="connsiteX6" fmla="*/ 1541124 w 1541124"/>
                  <a:gd name="connsiteY6" fmla="*/ 1910993 h 1921516"/>
                  <a:gd name="connsiteX0" fmla="*/ 0 w 1541124"/>
                  <a:gd name="connsiteY0" fmla="*/ 0 h 1911706"/>
                  <a:gd name="connsiteX1" fmla="*/ 113016 w 1541124"/>
                  <a:gd name="connsiteY1" fmla="*/ 1911435 h 1911706"/>
                  <a:gd name="connsiteX2" fmla="*/ 195209 w 1541124"/>
                  <a:gd name="connsiteY2" fmla="*/ 1828800 h 1911706"/>
                  <a:gd name="connsiteX3" fmla="*/ 248045 w 1541124"/>
                  <a:gd name="connsiteY3" fmla="*/ 1911243 h 1911706"/>
                  <a:gd name="connsiteX4" fmla="*/ 324109 w 1541124"/>
                  <a:gd name="connsiteY4" fmla="*/ 1872630 h 1911706"/>
                  <a:gd name="connsiteX5" fmla="*/ 448654 w 1541124"/>
                  <a:gd name="connsiteY5" fmla="*/ 1911528 h 1911706"/>
                  <a:gd name="connsiteX6" fmla="*/ 1541124 w 1541124"/>
                  <a:gd name="connsiteY6" fmla="*/ 1910993 h 1911706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1911684"/>
                  <a:gd name="connsiteX1" fmla="*/ 113016 w 1541124"/>
                  <a:gd name="connsiteY1" fmla="*/ 1911435 h 1911684"/>
                  <a:gd name="connsiteX2" fmla="*/ 195209 w 1541124"/>
                  <a:gd name="connsiteY2" fmla="*/ 1828800 h 1911684"/>
                  <a:gd name="connsiteX3" fmla="*/ 248045 w 1541124"/>
                  <a:gd name="connsiteY3" fmla="*/ 1911243 h 1911684"/>
                  <a:gd name="connsiteX4" fmla="*/ 324109 w 1541124"/>
                  <a:gd name="connsiteY4" fmla="*/ 1872630 h 1911684"/>
                  <a:gd name="connsiteX5" fmla="*/ 448654 w 1541124"/>
                  <a:gd name="connsiteY5" fmla="*/ 1911528 h 1911684"/>
                  <a:gd name="connsiteX6" fmla="*/ 1541124 w 1541124"/>
                  <a:gd name="connsiteY6" fmla="*/ 1910993 h 1911684"/>
                  <a:gd name="connsiteX0" fmla="*/ 0 w 1541124"/>
                  <a:gd name="connsiteY0" fmla="*/ 0 h 2023023"/>
                  <a:gd name="connsiteX1" fmla="*/ 113016 w 1541124"/>
                  <a:gd name="connsiteY1" fmla="*/ 1911435 h 2023023"/>
                  <a:gd name="connsiteX2" fmla="*/ 195209 w 1541124"/>
                  <a:gd name="connsiteY2" fmla="*/ 1806677 h 2023023"/>
                  <a:gd name="connsiteX3" fmla="*/ 248045 w 1541124"/>
                  <a:gd name="connsiteY3" fmla="*/ 1911243 h 2023023"/>
                  <a:gd name="connsiteX4" fmla="*/ 324109 w 1541124"/>
                  <a:gd name="connsiteY4" fmla="*/ 1872630 h 2023023"/>
                  <a:gd name="connsiteX5" fmla="*/ 448654 w 1541124"/>
                  <a:gd name="connsiteY5" fmla="*/ 1911528 h 2023023"/>
                  <a:gd name="connsiteX6" fmla="*/ 1541124 w 1541124"/>
                  <a:gd name="connsiteY6" fmla="*/ 1910993 h 2023023"/>
                  <a:gd name="connsiteX0" fmla="*/ 0 w 1541124"/>
                  <a:gd name="connsiteY0" fmla="*/ 0 h 1912831"/>
                  <a:gd name="connsiteX1" fmla="*/ 113016 w 1541124"/>
                  <a:gd name="connsiteY1" fmla="*/ 1911435 h 1912831"/>
                  <a:gd name="connsiteX2" fmla="*/ 195209 w 1541124"/>
                  <a:gd name="connsiteY2" fmla="*/ 1806677 h 1912831"/>
                  <a:gd name="connsiteX3" fmla="*/ 248045 w 1541124"/>
                  <a:gd name="connsiteY3" fmla="*/ 1911243 h 1912831"/>
                  <a:gd name="connsiteX4" fmla="*/ 324109 w 1541124"/>
                  <a:gd name="connsiteY4" fmla="*/ 1872630 h 1912831"/>
                  <a:gd name="connsiteX5" fmla="*/ 448654 w 1541124"/>
                  <a:gd name="connsiteY5" fmla="*/ 1911528 h 1912831"/>
                  <a:gd name="connsiteX6" fmla="*/ 1541124 w 1541124"/>
                  <a:gd name="connsiteY6" fmla="*/ 1910993 h 1912831"/>
                  <a:gd name="connsiteX0" fmla="*/ 0 w 1541124"/>
                  <a:gd name="connsiteY0" fmla="*/ 0 h 1912831"/>
                  <a:gd name="connsiteX1" fmla="*/ 122848 w 1541124"/>
                  <a:gd name="connsiteY1" fmla="*/ 1911435 h 1912831"/>
                  <a:gd name="connsiteX2" fmla="*/ 195209 w 1541124"/>
                  <a:gd name="connsiteY2" fmla="*/ 1806677 h 1912831"/>
                  <a:gd name="connsiteX3" fmla="*/ 248045 w 1541124"/>
                  <a:gd name="connsiteY3" fmla="*/ 1911243 h 1912831"/>
                  <a:gd name="connsiteX4" fmla="*/ 324109 w 1541124"/>
                  <a:gd name="connsiteY4" fmla="*/ 1872630 h 1912831"/>
                  <a:gd name="connsiteX5" fmla="*/ 448654 w 1541124"/>
                  <a:gd name="connsiteY5" fmla="*/ 1911528 h 1912831"/>
                  <a:gd name="connsiteX6" fmla="*/ 1541124 w 1541124"/>
                  <a:gd name="connsiteY6" fmla="*/ 1910993 h 1912831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24109 w 1541124"/>
                  <a:gd name="connsiteY4" fmla="*/ 1872630 h 2023875"/>
                  <a:gd name="connsiteX5" fmla="*/ 448654 w 1541124"/>
                  <a:gd name="connsiteY5" fmla="*/ 1911528 h 2023875"/>
                  <a:gd name="connsiteX6" fmla="*/ 1541124 w 1541124"/>
                  <a:gd name="connsiteY6" fmla="*/ 1910993 h 2023875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14277 w 1541124"/>
                  <a:gd name="connsiteY4" fmla="*/ 1862798 h 2023875"/>
                  <a:gd name="connsiteX5" fmla="*/ 448654 w 1541124"/>
                  <a:gd name="connsiteY5" fmla="*/ 1911528 h 2023875"/>
                  <a:gd name="connsiteX6" fmla="*/ 1541124 w 1541124"/>
                  <a:gd name="connsiteY6" fmla="*/ 1910993 h 2023875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14277 w 1541124"/>
                  <a:gd name="connsiteY4" fmla="*/ 1862798 h 2023875"/>
                  <a:gd name="connsiteX5" fmla="*/ 379828 w 1541124"/>
                  <a:gd name="connsiteY5" fmla="*/ 1906612 h 2023875"/>
                  <a:gd name="connsiteX6" fmla="*/ 1541124 w 1541124"/>
                  <a:gd name="connsiteY6" fmla="*/ 1910993 h 2023875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14277 w 1541124"/>
                  <a:gd name="connsiteY4" fmla="*/ 1862798 h 2023875"/>
                  <a:gd name="connsiteX5" fmla="*/ 379828 w 1541124"/>
                  <a:gd name="connsiteY5" fmla="*/ 1906612 h 2023875"/>
                  <a:gd name="connsiteX6" fmla="*/ 1094171 w 1541124"/>
                  <a:gd name="connsiteY6" fmla="*/ 1907043 h 2023875"/>
                  <a:gd name="connsiteX7" fmla="*/ 1541124 w 1541124"/>
                  <a:gd name="connsiteY7" fmla="*/ 1910993 h 2023875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14277 w 1541124"/>
                  <a:gd name="connsiteY4" fmla="*/ 1862798 h 2023875"/>
                  <a:gd name="connsiteX5" fmla="*/ 379828 w 1541124"/>
                  <a:gd name="connsiteY5" fmla="*/ 1906612 h 2023875"/>
                  <a:gd name="connsiteX6" fmla="*/ 435409 w 1541124"/>
                  <a:gd name="connsiteY6" fmla="*/ 1877546 h 2023875"/>
                  <a:gd name="connsiteX7" fmla="*/ 1541124 w 1541124"/>
                  <a:gd name="connsiteY7" fmla="*/ 1910993 h 2023875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14277 w 1541124"/>
                  <a:gd name="connsiteY4" fmla="*/ 1862798 h 2023875"/>
                  <a:gd name="connsiteX5" fmla="*/ 379828 w 1541124"/>
                  <a:gd name="connsiteY5" fmla="*/ 1906612 h 2023875"/>
                  <a:gd name="connsiteX6" fmla="*/ 435409 w 1541124"/>
                  <a:gd name="connsiteY6" fmla="*/ 1877546 h 2023875"/>
                  <a:gd name="connsiteX7" fmla="*/ 909816 w 1541124"/>
                  <a:gd name="connsiteY7" fmla="*/ 1894752 h 2023875"/>
                  <a:gd name="connsiteX8" fmla="*/ 1541124 w 1541124"/>
                  <a:gd name="connsiteY8" fmla="*/ 1910993 h 2023875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14277 w 1541124"/>
                  <a:gd name="connsiteY4" fmla="*/ 1862798 h 2023875"/>
                  <a:gd name="connsiteX5" fmla="*/ 379828 w 1541124"/>
                  <a:gd name="connsiteY5" fmla="*/ 1906612 h 2023875"/>
                  <a:gd name="connsiteX6" fmla="*/ 435409 w 1541124"/>
                  <a:gd name="connsiteY6" fmla="*/ 1877546 h 2023875"/>
                  <a:gd name="connsiteX7" fmla="*/ 504235 w 1541124"/>
                  <a:gd name="connsiteY7" fmla="*/ 1911958 h 2023875"/>
                  <a:gd name="connsiteX8" fmla="*/ 1541124 w 1541124"/>
                  <a:gd name="connsiteY8" fmla="*/ 1910993 h 2023875"/>
                  <a:gd name="connsiteX0" fmla="*/ 0 w 1541124"/>
                  <a:gd name="connsiteY0" fmla="*/ 0 h 2023875"/>
                  <a:gd name="connsiteX1" fmla="*/ 122848 w 1541124"/>
                  <a:gd name="connsiteY1" fmla="*/ 1911435 h 2023875"/>
                  <a:gd name="connsiteX2" fmla="*/ 190293 w 1541124"/>
                  <a:gd name="connsiteY2" fmla="*/ 1811593 h 2023875"/>
                  <a:gd name="connsiteX3" fmla="*/ 248045 w 1541124"/>
                  <a:gd name="connsiteY3" fmla="*/ 1911243 h 2023875"/>
                  <a:gd name="connsiteX4" fmla="*/ 314277 w 1541124"/>
                  <a:gd name="connsiteY4" fmla="*/ 1862798 h 2023875"/>
                  <a:gd name="connsiteX5" fmla="*/ 379828 w 1541124"/>
                  <a:gd name="connsiteY5" fmla="*/ 1906612 h 2023875"/>
                  <a:gd name="connsiteX6" fmla="*/ 435409 w 1541124"/>
                  <a:gd name="connsiteY6" fmla="*/ 1877546 h 2023875"/>
                  <a:gd name="connsiteX7" fmla="*/ 499319 w 1541124"/>
                  <a:gd name="connsiteY7" fmla="*/ 1909500 h 2023875"/>
                  <a:gd name="connsiteX8" fmla="*/ 1541124 w 1541124"/>
                  <a:gd name="connsiteY8" fmla="*/ 1910993 h 2023875"/>
                  <a:gd name="connsiteX0" fmla="*/ 0 w 1541124"/>
                  <a:gd name="connsiteY0" fmla="*/ 0 h 1912124"/>
                  <a:gd name="connsiteX1" fmla="*/ 122848 w 1541124"/>
                  <a:gd name="connsiteY1" fmla="*/ 1911435 h 1912124"/>
                  <a:gd name="connsiteX2" fmla="*/ 190293 w 1541124"/>
                  <a:gd name="connsiteY2" fmla="*/ 1811593 h 1912124"/>
                  <a:gd name="connsiteX3" fmla="*/ 248045 w 1541124"/>
                  <a:gd name="connsiteY3" fmla="*/ 1911243 h 1912124"/>
                  <a:gd name="connsiteX4" fmla="*/ 314277 w 1541124"/>
                  <a:gd name="connsiteY4" fmla="*/ 1862798 h 1912124"/>
                  <a:gd name="connsiteX5" fmla="*/ 379828 w 1541124"/>
                  <a:gd name="connsiteY5" fmla="*/ 1906612 h 1912124"/>
                  <a:gd name="connsiteX6" fmla="*/ 435409 w 1541124"/>
                  <a:gd name="connsiteY6" fmla="*/ 1877546 h 1912124"/>
                  <a:gd name="connsiteX7" fmla="*/ 499319 w 1541124"/>
                  <a:gd name="connsiteY7" fmla="*/ 1909500 h 1912124"/>
                  <a:gd name="connsiteX8" fmla="*/ 1541124 w 1541124"/>
                  <a:gd name="connsiteY8" fmla="*/ 1910993 h 1912124"/>
                  <a:gd name="connsiteX0" fmla="*/ 0 w 1541124"/>
                  <a:gd name="connsiteY0" fmla="*/ 0 h 1912124"/>
                  <a:gd name="connsiteX1" fmla="*/ 122848 w 1541124"/>
                  <a:gd name="connsiteY1" fmla="*/ 1911435 h 1912124"/>
                  <a:gd name="connsiteX2" fmla="*/ 190293 w 1541124"/>
                  <a:gd name="connsiteY2" fmla="*/ 1811593 h 1912124"/>
                  <a:gd name="connsiteX3" fmla="*/ 248045 w 1541124"/>
                  <a:gd name="connsiteY3" fmla="*/ 1911243 h 1912124"/>
                  <a:gd name="connsiteX4" fmla="*/ 314277 w 1541124"/>
                  <a:gd name="connsiteY4" fmla="*/ 1862798 h 1912124"/>
                  <a:gd name="connsiteX5" fmla="*/ 379828 w 1541124"/>
                  <a:gd name="connsiteY5" fmla="*/ 1906612 h 1912124"/>
                  <a:gd name="connsiteX6" fmla="*/ 435409 w 1541124"/>
                  <a:gd name="connsiteY6" fmla="*/ 1877546 h 1912124"/>
                  <a:gd name="connsiteX7" fmla="*/ 499319 w 1541124"/>
                  <a:gd name="connsiteY7" fmla="*/ 1909500 h 1912124"/>
                  <a:gd name="connsiteX8" fmla="*/ 1541124 w 1541124"/>
                  <a:gd name="connsiteY8" fmla="*/ 1910993 h 1912124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853"/>
                  <a:gd name="connsiteX1" fmla="*/ 122848 w 1541124"/>
                  <a:gd name="connsiteY1" fmla="*/ 1911435 h 1921853"/>
                  <a:gd name="connsiteX2" fmla="*/ 190293 w 1541124"/>
                  <a:gd name="connsiteY2" fmla="*/ 1811593 h 1921853"/>
                  <a:gd name="connsiteX3" fmla="*/ 250504 w 1541124"/>
                  <a:gd name="connsiteY3" fmla="*/ 1921075 h 1921853"/>
                  <a:gd name="connsiteX4" fmla="*/ 314277 w 1541124"/>
                  <a:gd name="connsiteY4" fmla="*/ 1862798 h 1921853"/>
                  <a:gd name="connsiteX5" fmla="*/ 379828 w 1541124"/>
                  <a:gd name="connsiteY5" fmla="*/ 1906612 h 1921853"/>
                  <a:gd name="connsiteX6" fmla="*/ 435409 w 1541124"/>
                  <a:gd name="connsiteY6" fmla="*/ 1877546 h 1921853"/>
                  <a:gd name="connsiteX7" fmla="*/ 499319 w 1541124"/>
                  <a:gd name="connsiteY7" fmla="*/ 1909500 h 1921853"/>
                  <a:gd name="connsiteX8" fmla="*/ 1541124 w 1541124"/>
                  <a:gd name="connsiteY8" fmla="*/ 1910993 h 1921853"/>
                  <a:gd name="connsiteX0" fmla="*/ 0 w 1541124"/>
                  <a:gd name="connsiteY0" fmla="*/ 0 h 1921086"/>
                  <a:gd name="connsiteX1" fmla="*/ 122848 w 1541124"/>
                  <a:gd name="connsiteY1" fmla="*/ 1911435 h 1921086"/>
                  <a:gd name="connsiteX2" fmla="*/ 190293 w 1541124"/>
                  <a:gd name="connsiteY2" fmla="*/ 1811593 h 1921086"/>
                  <a:gd name="connsiteX3" fmla="*/ 250504 w 1541124"/>
                  <a:gd name="connsiteY3" fmla="*/ 1921075 h 1921086"/>
                  <a:gd name="connsiteX4" fmla="*/ 314277 w 1541124"/>
                  <a:gd name="connsiteY4" fmla="*/ 1862798 h 1921086"/>
                  <a:gd name="connsiteX5" fmla="*/ 379828 w 1541124"/>
                  <a:gd name="connsiteY5" fmla="*/ 1906612 h 1921086"/>
                  <a:gd name="connsiteX6" fmla="*/ 435409 w 1541124"/>
                  <a:gd name="connsiteY6" fmla="*/ 1877546 h 1921086"/>
                  <a:gd name="connsiteX7" fmla="*/ 499319 w 1541124"/>
                  <a:gd name="connsiteY7" fmla="*/ 1909500 h 1921086"/>
                  <a:gd name="connsiteX8" fmla="*/ 1541124 w 1541124"/>
                  <a:gd name="connsiteY8" fmla="*/ 1910993 h 1921086"/>
                  <a:gd name="connsiteX0" fmla="*/ 0 w 1541124"/>
                  <a:gd name="connsiteY0" fmla="*/ 0 h 1911435"/>
                  <a:gd name="connsiteX1" fmla="*/ 122848 w 1541124"/>
                  <a:gd name="connsiteY1" fmla="*/ 1911435 h 1911435"/>
                  <a:gd name="connsiteX2" fmla="*/ 190293 w 1541124"/>
                  <a:gd name="connsiteY2" fmla="*/ 1811593 h 1911435"/>
                  <a:gd name="connsiteX3" fmla="*/ 243129 w 1541124"/>
                  <a:gd name="connsiteY3" fmla="*/ 1911243 h 1911435"/>
                  <a:gd name="connsiteX4" fmla="*/ 314277 w 1541124"/>
                  <a:gd name="connsiteY4" fmla="*/ 1862798 h 1911435"/>
                  <a:gd name="connsiteX5" fmla="*/ 379828 w 1541124"/>
                  <a:gd name="connsiteY5" fmla="*/ 1906612 h 1911435"/>
                  <a:gd name="connsiteX6" fmla="*/ 435409 w 1541124"/>
                  <a:gd name="connsiteY6" fmla="*/ 1877546 h 1911435"/>
                  <a:gd name="connsiteX7" fmla="*/ 499319 w 1541124"/>
                  <a:gd name="connsiteY7" fmla="*/ 1909500 h 1911435"/>
                  <a:gd name="connsiteX8" fmla="*/ 1541124 w 1541124"/>
                  <a:gd name="connsiteY8" fmla="*/ 1910993 h 1911435"/>
                  <a:gd name="connsiteX0" fmla="*/ 0 w 1541124"/>
                  <a:gd name="connsiteY0" fmla="*/ 0 h 1911435"/>
                  <a:gd name="connsiteX1" fmla="*/ 122848 w 1541124"/>
                  <a:gd name="connsiteY1" fmla="*/ 1911435 h 1911435"/>
                  <a:gd name="connsiteX2" fmla="*/ 190293 w 1541124"/>
                  <a:gd name="connsiteY2" fmla="*/ 1811593 h 1911435"/>
                  <a:gd name="connsiteX3" fmla="*/ 248045 w 1541124"/>
                  <a:gd name="connsiteY3" fmla="*/ 1911243 h 1911435"/>
                  <a:gd name="connsiteX4" fmla="*/ 314277 w 1541124"/>
                  <a:gd name="connsiteY4" fmla="*/ 1862798 h 1911435"/>
                  <a:gd name="connsiteX5" fmla="*/ 379828 w 1541124"/>
                  <a:gd name="connsiteY5" fmla="*/ 1906612 h 1911435"/>
                  <a:gd name="connsiteX6" fmla="*/ 435409 w 1541124"/>
                  <a:gd name="connsiteY6" fmla="*/ 1877546 h 1911435"/>
                  <a:gd name="connsiteX7" fmla="*/ 499319 w 1541124"/>
                  <a:gd name="connsiteY7" fmla="*/ 1909500 h 1911435"/>
                  <a:gd name="connsiteX8" fmla="*/ 1541124 w 1541124"/>
                  <a:gd name="connsiteY8" fmla="*/ 1910993 h 1911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41124" h="1911435">
                    <a:moveTo>
                      <a:pt x="0" y="0"/>
                    </a:moveTo>
                    <a:cubicBezTo>
                      <a:pt x="79243" y="145185"/>
                      <a:pt x="51804" y="1911845"/>
                      <a:pt x="122848" y="1911435"/>
                    </a:cubicBezTo>
                    <a:cubicBezTo>
                      <a:pt x="169311" y="1911025"/>
                      <a:pt x="169427" y="1811625"/>
                      <a:pt x="190293" y="1811593"/>
                    </a:cubicBezTo>
                    <a:cubicBezTo>
                      <a:pt x="211159" y="1811561"/>
                      <a:pt x="205259" y="1912541"/>
                      <a:pt x="248045" y="1911243"/>
                    </a:cubicBezTo>
                    <a:cubicBezTo>
                      <a:pt x="290831" y="1909945"/>
                      <a:pt x="292313" y="1863570"/>
                      <a:pt x="314277" y="1862798"/>
                    </a:cubicBezTo>
                    <a:cubicBezTo>
                      <a:pt x="336241" y="1862026"/>
                      <a:pt x="335879" y="1909071"/>
                      <a:pt x="379828" y="1906612"/>
                    </a:cubicBezTo>
                    <a:cubicBezTo>
                      <a:pt x="403271" y="1909214"/>
                      <a:pt x="416882" y="1887235"/>
                      <a:pt x="435409" y="1877546"/>
                    </a:cubicBezTo>
                    <a:lnTo>
                      <a:pt x="499319" y="1909500"/>
                    </a:lnTo>
                    <a:lnTo>
                      <a:pt x="1541124" y="1910993"/>
                    </a:lnTo>
                  </a:path>
                </a:pathLst>
              </a:custGeom>
              <a:noFill/>
              <a:ln w="127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orme libre 46"/>
            <p:cNvSpPr/>
            <p:nvPr/>
          </p:nvSpPr>
          <p:spPr bwMode="auto">
            <a:xfrm>
              <a:off x="6123771" y="3452384"/>
              <a:ext cx="598506" cy="1726408"/>
            </a:xfrm>
            <a:custGeom>
              <a:avLst/>
              <a:gdLst>
                <a:gd name="connsiteX0" fmla="*/ 0 w 1723016"/>
                <a:gd name="connsiteY0" fmla="*/ 0 h 2034622"/>
                <a:gd name="connsiteX1" fmla="*/ 113016 w 1723016"/>
                <a:gd name="connsiteY1" fmla="*/ 1921267 h 2034622"/>
                <a:gd name="connsiteX2" fmla="*/ 195209 w 1723016"/>
                <a:gd name="connsiteY2" fmla="*/ 1828800 h 2034622"/>
                <a:gd name="connsiteX3" fmla="*/ 267128 w 1723016"/>
                <a:gd name="connsiteY3" fmla="*/ 1982912 h 2034622"/>
                <a:gd name="connsiteX4" fmla="*/ 400693 w 1723016"/>
                <a:gd name="connsiteY4" fmla="*/ 1921267 h 2034622"/>
                <a:gd name="connsiteX5" fmla="*/ 1541124 w 1723016"/>
                <a:gd name="connsiteY5" fmla="*/ 1910993 h 2034622"/>
                <a:gd name="connsiteX6" fmla="*/ 1705510 w 1723016"/>
                <a:gd name="connsiteY6" fmla="*/ 1561672 h 2034622"/>
                <a:gd name="connsiteX0" fmla="*/ 0 w 1541124"/>
                <a:gd name="connsiteY0" fmla="*/ 0 h 2034622"/>
                <a:gd name="connsiteX1" fmla="*/ 113016 w 1541124"/>
                <a:gd name="connsiteY1" fmla="*/ 1921267 h 2034622"/>
                <a:gd name="connsiteX2" fmla="*/ 195209 w 1541124"/>
                <a:gd name="connsiteY2" fmla="*/ 1828800 h 2034622"/>
                <a:gd name="connsiteX3" fmla="*/ 267128 w 1541124"/>
                <a:gd name="connsiteY3" fmla="*/ 1982912 h 2034622"/>
                <a:gd name="connsiteX4" fmla="*/ 400693 w 1541124"/>
                <a:gd name="connsiteY4" fmla="*/ 1921267 h 2034622"/>
                <a:gd name="connsiteX5" fmla="*/ 1541124 w 1541124"/>
                <a:gd name="connsiteY5" fmla="*/ 1910993 h 2034622"/>
                <a:gd name="connsiteX0" fmla="*/ 0 w 1541124"/>
                <a:gd name="connsiteY0" fmla="*/ 0 h 2034622"/>
                <a:gd name="connsiteX1" fmla="*/ 113016 w 1541124"/>
                <a:gd name="connsiteY1" fmla="*/ 1921267 h 2034622"/>
                <a:gd name="connsiteX2" fmla="*/ 195209 w 1541124"/>
                <a:gd name="connsiteY2" fmla="*/ 1828800 h 2034622"/>
                <a:gd name="connsiteX3" fmla="*/ 267128 w 1541124"/>
                <a:gd name="connsiteY3" fmla="*/ 1982912 h 2034622"/>
                <a:gd name="connsiteX4" fmla="*/ 400693 w 1541124"/>
                <a:gd name="connsiteY4" fmla="*/ 1921267 h 2034622"/>
                <a:gd name="connsiteX5" fmla="*/ 1541124 w 1541124"/>
                <a:gd name="connsiteY5" fmla="*/ 1910993 h 2034622"/>
                <a:gd name="connsiteX0" fmla="*/ 0 w 1541124"/>
                <a:gd name="connsiteY0" fmla="*/ 0 h 1985259"/>
                <a:gd name="connsiteX1" fmla="*/ 113016 w 1541124"/>
                <a:gd name="connsiteY1" fmla="*/ 1921267 h 1985259"/>
                <a:gd name="connsiteX2" fmla="*/ 195209 w 1541124"/>
                <a:gd name="connsiteY2" fmla="*/ 1828800 h 1985259"/>
                <a:gd name="connsiteX3" fmla="*/ 267128 w 1541124"/>
                <a:gd name="connsiteY3" fmla="*/ 1982912 h 1985259"/>
                <a:gd name="connsiteX4" fmla="*/ 400693 w 1541124"/>
                <a:gd name="connsiteY4" fmla="*/ 1921267 h 1985259"/>
                <a:gd name="connsiteX5" fmla="*/ 1541124 w 1541124"/>
                <a:gd name="connsiteY5" fmla="*/ 1910993 h 1985259"/>
                <a:gd name="connsiteX0" fmla="*/ 0 w 1541124"/>
                <a:gd name="connsiteY0" fmla="*/ 0 h 1982995"/>
                <a:gd name="connsiteX1" fmla="*/ 113016 w 1541124"/>
                <a:gd name="connsiteY1" fmla="*/ 1921267 h 1982995"/>
                <a:gd name="connsiteX2" fmla="*/ 195209 w 1541124"/>
                <a:gd name="connsiteY2" fmla="*/ 1828800 h 1982995"/>
                <a:gd name="connsiteX3" fmla="*/ 267128 w 1541124"/>
                <a:gd name="connsiteY3" fmla="*/ 1982912 h 1982995"/>
                <a:gd name="connsiteX4" fmla="*/ 448363 w 1541124"/>
                <a:gd name="connsiteY4" fmla="*/ 1804259 h 1982995"/>
                <a:gd name="connsiteX5" fmla="*/ 1541124 w 1541124"/>
                <a:gd name="connsiteY5" fmla="*/ 1910993 h 1982995"/>
                <a:gd name="connsiteX0" fmla="*/ 0 w 1541124"/>
                <a:gd name="connsiteY0" fmla="*/ 0 h 1923887"/>
                <a:gd name="connsiteX1" fmla="*/ 113016 w 1541124"/>
                <a:gd name="connsiteY1" fmla="*/ 1921267 h 1923887"/>
                <a:gd name="connsiteX2" fmla="*/ 195209 w 1541124"/>
                <a:gd name="connsiteY2" fmla="*/ 1828800 h 1923887"/>
                <a:gd name="connsiteX3" fmla="*/ 262794 w 1541124"/>
                <a:gd name="connsiteY3" fmla="*/ 1922241 h 1923887"/>
                <a:gd name="connsiteX4" fmla="*/ 448363 w 1541124"/>
                <a:gd name="connsiteY4" fmla="*/ 1804259 h 1923887"/>
                <a:gd name="connsiteX5" fmla="*/ 1541124 w 1541124"/>
                <a:gd name="connsiteY5" fmla="*/ 1910993 h 1923887"/>
                <a:gd name="connsiteX0" fmla="*/ 0 w 1541124"/>
                <a:gd name="connsiteY0" fmla="*/ 0 h 1924444"/>
                <a:gd name="connsiteX1" fmla="*/ 113016 w 1541124"/>
                <a:gd name="connsiteY1" fmla="*/ 1921267 h 1924444"/>
                <a:gd name="connsiteX2" fmla="*/ 195209 w 1541124"/>
                <a:gd name="connsiteY2" fmla="*/ 1828800 h 1924444"/>
                <a:gd name="connsiteX3" fmla="*/ 262794 w 1541124"/>
                <a:gd name="connsiteY3" fmla="*/ 1922241 h 1924444"/>
                <a:gd name="connsiteX4" fmla="*/ 392026 w 1541124"/>
                <a:gd name="connsiteY4" fmla="*/ 1812926 h 1924444"/>
                <a:gd name="connsiteX5" fmla="*/ 1541124 w 1541124"/>
                <a:gd name="connsiteY5" fmla="*/ 1910993 h 1924444"/>
                <a:gd name="connsiteX0" fmla="*/ 0 w 1541124"/>
                <a:gd name="connsiteY0" fmla="*/ 0 h 1924444"/>
                <a:gd name="connsiteX1" fmla="*/ 113016 w 1541124"/>
                <a:gd name="connsiteY1" fmla="*/ 1921267 h 1924444"/>
                <a:gd name="connsiteX2" fmla="*/ 195209 w 1541124"/>
                <a:gd name="connsiteY2" fmla="*/ 1828800 h 1924444"/>
                <a:gd name="connsiteX3" fmla="*/ 262794 w 1541124"/>
                <a:gd name="connsiteY3" fmla="*/ 1922241 h 1924444"/>
                <a:gd name="connsiteX4" fmla="*/ 392026 w 1541124"/>
                <a:gd name="connsiteY4" fmla="*/ 1812926 h 1924444"/>
                <a:gd name="connsiteX5" fmla="*/ 1541124 w 1541124"/>
                <a:gd name="connsiteY5" fmla="*/ 1910993 h 1924444"/>
                <a:gd name="connsiteX0" fmla="*/ 0 w 1541124"/>
                <a:gd name="connsiteY0" fmla="*/ 0 h 1925375"/>
                <a:gd name="connsiteX1" fmla="*/ 113016 w 1541124"/>
                <a:gd name="connsiteY1" fmla="*/ 1921267 h 1925375"/>
                <a:gd name="connsiteX2" fmla="*/ 195209 w 1541124"/>
                <a:gd name="connsiteY2" fmla="*/ 1828800 h 1925375"/>
                <a:gd name="connsiteX3" fmla="*/ 262794 w 1541124"/>
                <a:gd name="connsiteY3" fmla="*/ 1922241 h 1925375"/>
                <a:gd name="connsiteX4" fmla="*/ 348690 w 1541124"/>
                <a:gd name="connsiteY4" fmla="*/ 1825927 h 1925375"/>
                <a:gd name="connsiteX5" fmla="*/ 1541124 w 1541124"/>
                <a:gd name="connsiteY5" fmla="*/ 1910993 h 1925375"/>
                <a:gd name="connsiteX0" fmla="*/ 0 w 1541124"/>
                <a:gd name="connsiteY0" fmla="*/ 0 h 1922242"/>
                <a:gd name="connsiteX1" fmla="*/ 113016 w 1541124"/>
                <a:gd name="connsiteY1" fmla="*/ 1921267 h 1922242"/>
                <a:gd name="connsiteX2" fmla="*/ 195209 w 1541124"/>
                <a:gd name="connsiteY2" fmla="*/ 1828800 h 1922242"/>
                <a:gd name="connsiteX3" fmla="*/ 262794 w 1541124"/>
                <a:gd name="connsiteY3" fmla="*/ 1922241 h 1922242"/>
                <a:gd name="connsiteX4" fmla="*/ 348690 w 1541124"/>
                <a:gd name="connsiteY4" fmla="*/ 1825927 h 1922242"/>
                <a:gd name="connsiteX5" fmla="*/ 517993 w 1541124"/>
                <a:gd name="connsiteY5" fmla="*/ 1846524 h 1922242"/>
                <a:gd name="connsiteX6" fmla="*/ 1541124 w 1541124"/>
                <a:gd name="connsiteY6" fmla="*/ 1910993 h 1922242"/>
                <a:gd name="connsiteX0" fmla="*/ 0 w 1541124"/>
                <a:gd name="connsiteY0" fmla="*/ 0 h 1922242"/>
                <a:gd name="connsiteX1" fmla="*/ 113016 w 1541124"/>
                <a:gd name="connsiteY1" fmla="*/ 1921267 h 1922242"/>
                <a:gd name="connsiteX2" fmla="*/ 195209 w 1541124"/>
                <a:gd name="connsiteY2" fmla="*/ 1828800 h 1922242"/>
                <a:gd name="connsiteX3" fmla="*/ 262794 w 1541124"/>
                <a:gd name="connsiteY3" fmla="*/ 1922241 h 1922242"/>
                <a:gd name="connsiteX4" fmla="*/ 348690 w 1541124"/>
                <a:gd name="connsiteY4" fmla="*/ 1825927 h 1922242"/>
                <a:gd name="connsiteX5" fmla="*/ 448654 w 1541124"/>
                <a:gd name="connsiteY5" fmla="*/ 1911528 h 1922242"/>
                <a:gd name="connsiteX6" fmla="*/ 1541124 w 1541124"/>
                <a:gd name="connsiteY6" fmla="*/ 1910993 h 1922242"/>
                <a:gd name="connsiteX0" fmla="*/ 0 w 1541124"/>
                <a:gd name="connsiteY0" fmla="*/ 0 h 1930909"/>
                <a:gd name="connsiteX1" fmla="*/ 113016 w 1541124"/>
                <a:gd name="connsiteY1" fmla="*/ 1921267 h 1930909"/>
                <a:gd name="connsiteX2" fmla="*/ 195209 w 1541124"/>
                <a:gd name="connsiteY2" fmla="*/ 1828800 h 1930909"/>
                <a:gd name="connsiteX3" fmla="*/ 262794 w 1541124"/>
                <a:gd name="connsiteY3" fmla="*/ 1930908 h 1930909"/>
                <a:gd name="connsiteX4" fmla="*/ 348690 w 1541124"/>
                <a:gd name="connsiteY4" fmla="*/ 1825927 h 1930909"/>
                <a:gd name="connsiteX5" fmla="*/ 448654 w 1541124"/>
                <a:gd name="connsiteY5" fmla="*/ 1911528 h 1930909"/>
                <a:gd name="connsiteX6" fmla="*/ 1541124 w 1541124"/>
                <a:gd name="connsiteY6" fmla="*/ 1910993 h 1930909"/>
                <a:gd name="connsiteX0" fmla="*/ 0 w 1541124"/>
                <a:gd name="connsiteY0" fmla="*/ 0 h 1930909"/>
                <a:gd name="connsiteX1" fmla="*/ 113016 w 1541124"/>
                <a:gd name="connsiteY1" fmla="*/ 1921267 h 1930909"/>
                <a:gd name="connsiteX2" fmla="*/ 195209 w 1541124"/>
                <a:gd name="connsiteY2" fmla="*/ 1828800 h 1930909"/>
                <a:gd name="connsiteX3" fmla="*/ 262794 w 1541124"/>
                <a:gd name="connsiteY3" fmla="*/ 1930908 h 1930909"/>
                <a:gd name="connsiteX4" fmla="*/ 348690 w 1541124"/>
                <a:gd name="connsiteY4" fmla="*/ 1825927 h 1930909"/>
                <a:gd name="connsiteX5" fmla="*/ 448654 w 1541124"/>
                <a:gd name="connsiteY5" fmla="*/ 1911528 h 1930909"/>
                <a:gd name="connsiteX6" fmla="*/ 1541124 w 1541124"/>
                <a:gd name="connsiteY6" fmla="*/ 1910993 h 1930909"/>
                <a:gd name="connsiteX0" fmla="*/ 0 w 1541124"/>
                <a:gd name="connsiteY0" fmla="*/ 0 h 1931502"/>
                <a:gd name="connsiteX1" fmla="*/ 113016 w 1541124"/>
                <a:gd name="connsiteY1" fmla="*/ 1921267 h 1931502"/>
                <a:gd name="connsiteX2" fmla="*/ 195209 w 1541124"/>
                <a:gd name="connsiteY2" fmla="*/ 1828800 h 1931502"/>
                <a:gd name="connsiteX3" fmla="*/ 262794 w 1541124"/>
                <a:gd name="connsiteY3" fmla="*/ 1930908 h 1931502"/>
                <a:gd name="connsiteX4" fmla="*/ 324109 w 1541124"/>
                <a:gd name="connsiteY4" fmla="*/ 1872630 h 1931502"/>
                <a:gd name="connsiteX5" fmla="*/ 448654 w 1541124"/>
                <a:gd name="connsiteY5" fmla="*/ 1911528 h 1931502"/>
                <a:gd name="connsiteX6" fmla="*/ 1541124 w 1541124"/>
                <a:gd name="connsiteY6" fmla="*/ 1910993 h 1931502"/>
                <a:gd name="connsiteX0" fmla="*/ 0 w 1541124"/>
                <a:gd name="connsiteY0" fmla="*/ 0 h 1921518"/>
                <a:gd name="connsiteX1" fmla="*/ 113016 w 1541124"/>
                <a:gd name="connsiteY1" fmla="*/ 1921267 h 1921518"/>
                <a:gd name="connsiteX2" fmla="*/ 195209 w 1541124"/>
                <a:gd name="connsiteY2" fmla="*/ 1828800 h 1921518"/>
                <a:gd name="connsiteX3" fmla="*/ 257878 w 1541124"/>
                <a:gd name="connsiteY3" fmla="*/ 1906327 h 1921518"/>
                <a:gd name="connsiteX4" fmla="*/ 324109 w 1541124"/>
                <a:gd name="connsiteY4" fmla="*/ 1872630 h 1921518"/>
                <a:gd name="connsiteX5" fmla="*/ 448654 w 1541124"/>
                <a:gd name="connsiteY5" fmla="*/ 1911528 h 1921518"/>
                <a:gd name="connsiteX6" fmla="*/ 1541124 w 1541124"/>
                <a:gd name="connsiteY6" fmla="*/ 1910993 h 1921518"/>
                <a:gd name="connsiteX0" fmla="*/ 0 w 1541124"/>
                <a:gd name="connsiteY0" fmla="*/ 0 h 1921513"/>
                <a:gd name="connsiteX1" fmla="*/ 113016 w 1541124"/>
                <a:gd name="connsiteY1" fmla="*/ 1921267 h 1921513"/>
                <a:gd name="connsiteX2" fmla="*/ 195209 w 1541124"/>
                <a:gd name="connsiteY2" fmla="*/ 1828800 h 1921513"/>
                <a:gd name="connsiteX3" fmla="*/ 250503 w 1541124"/>
                <a:gd name="connsiteY3" fmla="*/ 1918617 h 1921513"/>
                <a:gd name="connsiteX4" fmla="*/ 324109 w 1541124"/>
                <a:gd name="connsiteY4" fmla="*/ 1872630 h 1921513"/>
                <a:gd name="connsiteX5" fmla="*/ 448654 w 1541124"/>
                <a:gd name="connsiteY5" fmla="*/ 1911528 h 1921513"/>
                <a:gd name="connsiteX6" fmla="*/ 1541124 w 1541124"/>
                <a:gd name="connsiteY6" fmla="*/ 1910993 h 1921513"/>
                <a:gd name="connsiteX0" fmla="*/ 0 w 1541124"/>
                <a:gd name="connsiteY0" fmla="*/ 0 h 1921513"/>
                <a:gd name="connsiteX1" fmla="*/ 113016 w 1541124"/>
                <a:gd name="connsiteY1" fmla="*/ 1921267 h 1921513"/>
                <a:gd name="connsiteX2" fmla="*/ 195209 w 1541124"/>
                <a:gd name="connsiteY2" fmla="*/ 1828800 h 1921513"/>
                <a:gd name="connsiteX3" fmla="*/ 250503 w 1541124"/>
                <a:gd name="connsiteY3" fmla="*/ 1918617 h 1921513"/>
                <a:gd name="connsiteX4" fmla="*/ 324109 w 1541124"/>
                <a:gd name="connsiteY4" fmla="*/ 1872630 h 1921513"/>
                <a:gd name="connsiteX5" fmla="*/ 448654 w 1541124"/>
                <a:gd name="connsiteY5" fmla="*/ 1911528 h 1921513"/>
                <a:gd name="connsiteX6" fmla="*/ 1541124 w 1541124"/>
                <a:gd name="connsiteY6" fmla="*/ 1910993 h 1921513"/>
                <a:gd name="connsiteX0" fmla="*/ 0 w 1541124"/>
                <a:gd name="connsiteY0" fmla="*/ 0 h 1921516"/>
                <a:gd name="connsiteX1" fmla="*/ 113016 w 1541124"/>
                <a:gd name="connsiteY1" fmla="*/ 1921267 h 1921516"/>
                <a:gd name="connsiteX2" fmla="*/ 195209 w 1541124"/>
                <a:gd name="connsiteY2" fmla="*/ 1828800 h 1921516"/>
                <a:gd name="connsiteX3" fmla="*/ 248045 w 1541124"/>
                <a:gd name="connsiteY3" fmla="*/ 1911243 h 1921516"/>
                <a:gd name="connsiteX4" fmla="*/ 324109 w 1541124"/>
                <a:gd name="connsiteY4" fmla="*/ 1872630 h 1921516"/>
                <a:gd name="connsiteX5" fmla="*/ 448654 w 1541124"/>
                <a:gd name="connsiteY5" fmla="*/ 1911528 h 1921516"/>
                <a:gd name="connsiteX6" fmla="*/ 1541124 w 1541124"/>
                <a:gd name="connsiteY6" fmla="*/ 1910993 h 1921516"/>
                <a:gd name="connsiteX0" fmla="*/ 0 w 1541124"/>
                <a:gd name="connsiteY0" fmla="*/ 0 h 1911706"/>
                <a:gd name="connsiteX1" fmla="*/ 113016 w 1541124"/>
                <a:gd name="connsiteY1" fmla="*/ 1911435 h 1911706"/>
                <a:gd name="connsiteX2" fmla="*/ 195209 w 1541124"/>
                <a:gd name="connsiteY2" fmla="*/ 1828800 h 1911706"/>
                <a:gd name="connsiteX3" fmla="*/ 248045 w 1541124"/>
                <a:gd name="connsiteY3" fmla="*/ 1911243 h 1911706"/>
                <a:gd name="connsiteX4" fmla="*/ 324109 w 1541124"/>
                <a:gd name="connsiteY4" fmla="*/ 1872630 h 1911706"/>
                <a:gd name="connsiteX5" fmla="*/ 448654 w 1541124"/>
                <a:gd name="connsiteY5" fmla="*/ 1911528 h 1911706"/>
                <a:gd name="connsiteX6" fmla="*/ 1541124 w 1541124"/>
                <a:gd name="connsiteY6" fmla="*/ 1910993 h 1911706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2023023"/>
                <a:gd name="connsiteX1" fmla="*/ 113016 w 1541124"/>
                <a:gd name="connsiteY1" fmla="*/ 1911435 h 2023023"/>
                <a:gd name="connsiteX2" fmla="*/ 195209 w 1541124"/>
                <a:gd name="connsiteY2" fmla="*/ 1806677 h 2023023"/>
                <a:gd name="connsiteX3" fmla="*/ 248045 w 1541124"/>
                <a:gd name="connsiteY3" fmla="*/ 1911243 h 2023023"/>
                <a:gd name="connsiteX4" fmla="*/ 324109 w 1541124"/>
                <a:gd name="connsiteY4" fmla="*/ 1872630 h 2023023"/>
                <a:gd name="connsiteX5" fmla="*/ 448654 w 1541124"/>
                <a:gd name="connsiteY5" fmla="*/ 1911528 h 2023023"/>
                <a:gd name="connsiteX6" fmla="*/ 1541124 w 1541124"/>
                <a:gd name="connsiteY6" fmla="*/ 1910993 h 2023023"/>
                <a:gd name="connsiteX0" fmla="*/ 0 w 1541124"/>
                <a:gd name="connsiteY0" fmla="*/ 0 h 1912831"/>
                <a:gd name="connsiteX1" fmla="*/ 113016 w 1541124"/>
                <a:gd name="connsiteY1" fmla="*/ 1911435 h 1912831"/>
                <a:gd name="connsiteX2" fmla="*/ 195209 w 1541124"/>
                <a:gd name="connsiteY2" fmla="*/ 1806677 h 1912831"/>
                <a:gd name="connsiteX3" fmla="*/ 248045 w 1541124"/>
                <a:gd name="connsiteY3" fmla="*/ 1911243 h 1912831"/>
                <a:gd name="connsiteX4" fmla="*/ 324109 w 1541124"/>
                <a:gd name="connsiteY4" fmla="*/ 1872630 h 1912831"/>
                <a:gd name="connsiteX5" fmla="*/ 448654 w 1541124"/>
                <a:gd name="connsiteY5" fmla="*/ 1911528 h 1912831"/>
                <a:gd name="connsiteX6" fmla="*/ 1541124 w 1541124"/>
                <a:gd name="connsiteY6" fmla="*/ 1910993 h 1912831"/>
                <a:gd name="connsiteX0" fmla="*/ 0 w 1541124"/>
                <a:gd name="connsiteY0" fmla="*/ 0 h 1912831"/>
                <a:gd name="connsiteX1" fmla="*/ 122848 w 1541124"/>
                <a:gd name="connsiteY1" fmla="*/ 1911435 h 1912831"/>
                <a:gd name="connsiteX2" fmla="*/ 195209 w 1541124"/>
                <a:gd name="connsiteY2" fmla="*/ 1806677 h 1912831"/>
                <a:gd name="connsiteX3" fmla="*/ 248045 w 1541124"/>
                <a:gd name="connsiteY3" fmla="*/ 1911243 h 1912831"/>
                <a:gd name="connsiteX4" fmla="*/ 324109 w 1541124"/>
                <a:gd name="connsiteY4" fmla="*/ 1872630 h 1912831"/>
                <a:gd name="connsiteX5" fmla="*/ 448654 w 1541124"/>
                <a:gd name="connsiteY5" fmla="*/ 1911528 h 1912831"/>
                <a:gd name="connsiteX6" fmla="*/ 1541124 w 1541124"/>
                <a:gd name="connsiteY6" fmla="*/ 1910993 h 1912831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24109 w 1541124"/>
                <a:gd name="connsiteY4" fmla="*/ 1872630 h 2023875"/>
                <a:gd name="connsiteX5" fmla="*/ 448654 w 1541124"/>
                <a:gd name="connsiteY5" fmla="*/ 1911528 h 2023875"/>
                <a:gd name="connsiteX6" fmla="*/ 1541124 w 1541124"/>
                <a:gd name="connsiteY6" fmla="*/ 1910993 h 2023875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14277 w 1541124"/>
                <a:gd name="connsiteY4" fmla="*/ 1862798 h 2023875"/>
                <a:gd name="connsiteX5" fmla="*/ 448654 w 1541124"/>
                <a:gd name="connsiteY5" fmla="*/ 1911528 h 2023875"/>
                <a:gd name="connsiteX6" fmla="*/ 1541124 w 1541124"/>
                <a:gd name="connsiteY6" fmla="*/ 1910993 h 2023875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14277 w 1541124"/>
                <a:gd name="connsiteY4" fmla="*/ 1862798 h 2023875"/>
                <a:gd name="connsiteX5" fmla="*/ 379828 w 1541124"/>
                <a:gd name="connsiteY5" fmla="*/ 1906612 h 2023875"/>
                <a:gd name="connsiteX6" fmla="*/ 1541124 w 1541124"/>
                <a:gd name="connsiteY6" fmla="*/ 1910993 h 2023875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14277 w 1541124"/>
                <a:gd name="connsiteY4" fmla="*/ 1862798 h 2023875"/>
                <a:gd name="connsiteX5" fmla="*/ 379828 w 1541124"/>
                <a:gd name="connsiteY5" fmla="*/ 1906612 h 2023875"/>
                <a:gd name="connsiteX6" fmla="*/ 1094171 w 1541124"/>
                <a:gd name="connsiteY6" fmla="*/ 1907043 h 2023875"/>
                <a:gd name="connsiteX7" fmla="*/ 1541124 w 1541124"/>
                <a:gd name="connsiteY7" fmla="*/ 1910993 h 2023875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14277 w 1541124"/>
                <a:gd name="connsiteY4" fmla="*/ 1862798 h 2023875"/>
                <a:gd name="connsiteX5" fmla="*/ 379828 w 1541124"/>
                <a:gd name="connsiteY5" fmla="*/ 1906612 h 2023875"/>
                <a:gd name="connsiteX6" fmla="*/ 435409 w 1541124"/>
                <a:gd name="connsiteY6" fmla="*/ 1877546 h 2023875"/>
                <a:gd name="connsiteX7" fmla="*/ 1541124 w 1541124"/>
                <a:gd name="connsiteY7" fmla="*/ 1910993 h 2023875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14277 w 1541124"/>
                <a:gd name="connsiteY4" fmla="*/ 1862798 h 2023875"/>
                <a:gd name="connsiteX5" fmla="*/ 379828 w 1541124"/>
                <a:gd name="connsiteY5" fmla="*/ 1906612 h 2023875"/>
                <a:gd name="connsiteX6" fmla="*/ 435409 w 1541124"/>
                <a:gd name="connsiteY6" fmla="*/ 1877546 h 2023875"/>
                <a:gd name="connsiteX7" fmla="*/ 909816 w 1541124"/>
                <a:gd name="connsiteY7" fmla="*/ 1894752 h 2023875"/>
                <a:gd name="connsiteX8" fmla="*/ 1541124 w 1541124"/>
                <a:gd name="connsiteY8" fmla="*/ 1910993 h 2023875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14277 w 1541124"/>
                <a:gd name="connsiteY4" fmla="*/ 1862798 h 2023875"/>
                <a:gd name="connsiteX5" fmla="*/ 379828 w 1541124"/>
                <a:gd name="connsiteY5" fmla="*/ 1906612 h 2023875"/>
                <a:gd name="connsiteX6" fmla="*/ 435409 w 1541124"/>
                <a:gd name="connsiteY6" fmla="*/ 1877546 h 2023875"/>
                <a:gd name="connsiteX7" fmla="*/ 504235 w 1541124"/>
                <a:gd name="connsiteY7" fmla="*/ 1911958 h 2023875"/>
                <a:gd name="connsiteX8" fmla="*/ 1541124 w 1541124"/>
                <a:gd name="connsiteY8" fmla="*/ 1910993 h 2023875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14277 w 1541124"/>
                <a:gd name="connsiteY4" fmla="*/ 1862798 h 2023875"/>
                <a:gd name="connsiteX5" fmla="*/ 379828 w 1541124"/>
                <a:gd name="connsiteY5" fmla="*/ 1906612 h 2023875"/>
                <a:gd name="connsiteX6" fmla="*/ 435409 w 1541124"/>
                <a:gd name="connsiteY6" fmla="*/ 1877546 h 2023875"/>
                <a:gd name="connsiteX7" fmla="*/ 499319 w 1541124"/>
                <a:gd name="connsiteY7" fmla="*/ 1909500 h 2023875"/>
                <a:gd name="connsiteX8" fmla="*/ 1541124 w 1541124"/>
                <a:gd name="connsiteY8" fmla="*/ 1910993 h 2023875"/>
                <a:gd name="connsiteX0" fmla="*/ 0 w 1541124"/>
                <a:gd name="connsiteY0" fmla="*/ 0 h 1912124"/>
                <a:gd name="connsiteX1" fmla="*/ 122848 w 1541124"/>
                <a:gd name="connsiteY1" fmla="*/ 1911435 h 1912124"/>
                <a:gd name="connsiteX2" fmla="*/ 190293 w 1541124"/>
                <a:gd name="connsiteY2" fmla="*/ 1811593 h 1912124"/>
                <a:gd name="connsiteX3" fmla="*/ 248045 w 1541124"/>
                <a:gd name="connsiteY3" fmla="*/ 1911243 h 1912124"/>
                <a:gd name="connsiteX4" fmla="*/ 314277 w 1541124"/>
                <a:gd name="connsiteY4" fmla="*/ 1862798 h 1912124"/>
                <a:gd name="connsiteX5" fmla="*/ 379828 w 1541124"/>
                <a:gd name="connsiteY5" fmla="*/ 1906612 h 1912124"/>
                <a:gd name="connsiteX6" fmla="*/ 435409 w 1541124"/>
                <a:gd name="connsiteY6" fmla="*/ 1877546 h 1912124"/>
                <a:gd name="connsiteX7" fmla="*/ 499319 w 1541124"/>
                <a:gd name="connsiteY7" fmla="*/ 1909500 h 1912124"/>
                <a:gd name="connsiteX8" fmla="*/ 1541124 w 1541124"/>
                <a:gd name="connsiteY8" fmla="*/ 1910993 h 1912124"/>
                <a:gd name="connsiteX0" fmla="*/ 0 w 1541124"/>
                <a:gd name="connsiteY0" fmla="*/ 0 h 1912124"/>
                <a:gd name="connsiteX1" fmla="*/ 122848 w 1541124"/>
                <a:gd name="connsiteY1" fmla="*/ 1911435 h 1912124"/>
                <a:gd name="connsiteX2" fmla="*/ 190293 w 1541124"/>
                <a:gd name="connsiteY2" fmla="*/ 1811593 h 1912124"/>
                <a:gd name="connsiteX3" fmla="*/ 248045 w 1541124"/>
                <a:gd name="connsiteY3" fmla="*/ 1911243 h 1912124"/>
                <a:gd name="connsiteX4" fmla="*/ 314277 w 1541124"/>
                <a:gd name="connsiteY4" fmla="*/ 1862798 h 1912124"/>
                <a:gd name="connsiteX5" fmla="*/ 379828 w 1541124"/>
                <a:gd name="connsiteY5" fmla="*/ 1906612 h 1912124"/>
                <a:gd name="connsiteX6" fmla="*/ 435409 w 1541124"/>
                <a:gd name="connsiteY6" fmla="*/ 1877546 h 1912124"/>
                <a:gd name="connsiteX7" fmla="*/ 499319 w 1541124"/>
                <a:gd name="connsiteY7" fmla="*/ 1909500 h 1912124"/>
                <a:gd name="connsiteX8" fmla="*/ 1541124 w 1541124"/>
                <a:gd name="connsiteY8" fmla="*/ 1910993 h 1912124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086"/>
                <a:gd name="connsiteX1" fmla="*/ 122848 w 1541124"/>
                <a:gd name="connsiteY1" fmla="*/ 1911435 h 1921086"/>
                <a:gd name="connsiteX2" fmla="*/ 190293 w 1541124"/>
                <a:gd name="connsiteY2" fmla="*/ 1811593 h 1921086"/>
                <a:gd name="connsiteX3" fmla="*/ 250504 w 1541124"/>
                <a:gd name="connsiteY3" fmla="*/ 1921075 h 1921086"/>
                <a:gd name="connsiteX4" fmla="*/ 314277 w 1541124"/>
                <a:gd name="connsiteY4" fmla="*/ 1862798 h 1921086"/>
                <a:gd name="connsiteX5" fmla="*/ 379828 w 1541124"/>
                <a:gd name="connsiteY5" fmla="*/ 1906612 h 1921086"/>
                <a:gd name="connsiteX6" fmla="*/ 435409 w 1541124"/>
                <a:gd name="connsiteY6" fmla="*/ 1877546 h 1921086"/>
                <a:gd name="connsiteX7" fmla="*/ 499319 w 1541124"/>
                <a:gd name="connsiteY7" fmla="*/ 1909500 h 1921086"/>
                <a:gd name="connsiteX8" fmla="*/ 1541124 w 1541124"/>
                <a:gd name="connsiteY8" fmla="*/ 1910993 h 1921086"/>
                <a:gd name="connsiteX0" fmla="*/ 0 w 1541124"/>
                <a:gd name="connsiteY0" fmla="*/ 0 h 1911435"/>
                <a:gd name="connsiteX1" fmla="*/ 122848 w 1541124"/>
                <a:gd name="connsiteY1" fmla="*/ 1911435 h 1911435"/>
                <a:gd name="connsiteX2" fmla="*/ 190293 w 1541124"/>
                <a:gd name="connsiteY2" fmla="*/ 1811593 h 1911435"/>
                <a:gd name="connsiteX3" fmla="*/ 243129 w 1541124"/>
                <a:gd name="connsiteY3" fmla="*/ 1911243 h 1911435"/>
                <a:gd name="connsiteX4" fmla="*/ 314277 w 1541124"/>
                <a:gd name="connsiteY4" fmla="*/ 1862798 h 1911435"/>
                <a:gd name="connsiteX5" fmla="*/ 379828 w 1541124"/>
                <a:gd name="connsiteY5" fmla="*/ 1906612 h 1911435"/>
                <a:gd name="connsiteX6" fmla="*/ 435409 w 1541124"/>
                <a:gd name="connsiteY6" fmla="*/ 1877546 h 1911435"/>
                <a:gd name="connsiteX7" fmla="*/ 499319 w 1541124"/>
                <a:gd name="connsiteY7" fmla="*/ 1909500 h 1911435"/>
                <a:gd name="connsiteX8" fmla="*/ 1541124 w 1541124"/>
                <a:gd name="connsiteY8" fmla="*/ 1910993 h 1911435"/>
                <a:gd name="connsiteX0" fmla="*/ 0 w 1541124"/>
                <a:gd name="connsiteY0" fmla="*/ 0 h 1911435"/>
                <a:gd name="connsiteX1" fmla="*/ 122848 w 1541124"/>
                <a:gd name="connsiteY1" fmla="*/ 1911435 h 1911435"/>
                <a:gd name="connsiteX2" fmla="*/ 190293 w 1541124"/>
                <a:gd name="connsiteY2" fmla="*/ 1811593 h 1911435"/>
                <a:gd name="connsiteX3" fmla="*/ 248045 w 1541124"/>
                <a:gd name="connsiteY3" fmla="*/ 1911243 h 1911435"/>
                <a:gd name="connsiteX4" fmla="*/ 314277 w 1541124"/>
                <a:gd name="connsiteY4" fmla="*/ 1862798 h 1911435"/>
                <a:gd name="connsiteX5" fmla="*/ 379828 w 1541124"/>
                <a:gd name="connsiteY5" fmla="*/ 1906612 h 1911435"/>
                <a:gd name="connsiteX6" fmla="*/ 435409 w 1541124"/>
                <a:gd name="connsiteY6" fmla="*/ 1877546 h 1911435"/>
                <a:gd name="connsiteX7" fmla="*/ 499319 w 1541124"/>
                <a:gd name="connsiteY7" fmla="*/ 1909500 h 1911435"/>
                <a:gd name="connsiteX8" fmla="*/ 1541124 w 1541124"/>
                <a:gd name="connsiteY8" fmla="*/ 1910993 h 191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1124" h="1911435">
                  <a:moveTo>
                    <a:pt x="0" y="0"/>
                  </a:moveTo>
                  <a:cubicBezTo>
                    <a:pt x="79243" y="145185"/>
                    <a:pt x="51804" y="1911845"/>
                    <a:pt x="122848" y="1911435"/>
                  </a:cubicBezTo>
                  <a:cubicBezTo>
                    <a:pt x="169311" y="1911025"/>
                    <a:pt x="169427" y="1811625"/>
                    <a:pt x="190293" y="1811593"/>
                  </a:cubicBezTo>
                  <a:cubicBezTo>
                    <a:pt x="211159" y="1811561"/>
                    <a:pt x="205259" y="1912541"/>
                    <a:pt x="248045" y="1911243"/>
                  </a:cubicBezTo>
                  <a:cubicBezTo>
                    <a:pt x="290831" y="1909945"/>
                    <a:pt x="292313" y="1863570"/>
                    <a:pt x="314277" y="1862798"/>
                  </a:cubicBezTo>
                  <a:cubicBezTo>
                    <a:pt x="336241" y="1862026"/>
                    <a:pt x="335879" y="1909071"/>
                    <a:pt x="379828" y="1906612"/>
                  </a:cubicBezTo>
                  <a:cubicBezTo>
                    <a:pt x="403271" y="1909214"/>
                    <a:pt x="416882" y="1887235"/>
                    <a:pt x="435409" y="1877546"/>
                  </a:cubicBezTo>
                  <a:lnTo>
                    <a:pt x="499319" y="1909500"/>
                  </a:lnTo>
                  <a:lnTo>
                    <a:pt x="1541124" y="1910993"/>
                  </a:lnTo>
                </a:path>
              </a:pathLst>
            </a:cu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orme libre 47"/>
            <p:cNvSpPr/>
            <p:nvPr/>
          </p:nvSpPr>
          <p:spPr bwMode="auto">
            <a:xfrm flipH="1">
              <a:off x="4317560" y="3452384"/>
              <a:ext cx="598506" cy="1726408"/>
            </a:xfrm>
            <a:custGeom>
              <a:avLst/>
              <a:gdLst>
                <a:gd name="connsiteX0" fmla="*/ 0 w 1723016"/>
                <a:gd name="connsiteY0" fmla="*/ 0 h 2034622"/>
                <a:gd name="connsiteX1" fmla="*/ 113016 w 1723016"/>
                <a:gd name="connsiteY1" fmla="*/ 1921267 h 2034622"/>
                <a:gd name="connsiteX2" fmla="*/ 195209 w 1723016"/>
                <a:gd name="connsiteY2" fmla="*/ 1828800 h 2034622"/>
                <a:gd name="connsiteX3" fmla="*/ 267128 w 1723016"/>
                <a:gd name="connsiteY3" fmla="*/ 1982912 h 2034622"/>
                <a:gd name="connsiteX4" fmla="*/ 400693 w 1723016"/>
                <a:gd name="connsiteY4" fmla="*/ 1921267 h 2034622"/>
                <a:gd name="connsiteX5" fmla="*/ 1541124 w 1723016"/>
                <a:gd name="connsiteY5" fmla="*/ 1910993 h 2034622"/>
                <a:gd name="connsiteX6" fmla="*/ 1705510 w 1723016"/>
                <a:gd name="connsiteY6" fmla="*/ 1561672 h 2034622"/>
                <a:gd name="connsiteX0" fmla="*/ 0 w 1541124"/>
                <a:gd name="connsiteY0" fmla="*/ 0 h 2034622"/>
                <a:gd name="connsiteX1" fmla="*/ 113016 w 1541124"/>
                <a:gd name="connsiteY1" fmla="*/ 1921267 h 2034622"/>
                <a:gd name="connsiteX2" fmla="*/ 195209 w 1541124"/>
                <a:gd name="connsiteY2" fmla="*/ 1828800 h 2034622"/>
                <a:gd name="connsiteX3" fmla="*/ 267128 w 1541124"/>
                <a:gd name="connsiteY3" fmla="*/ 1982912 h 2034622"/>
                <a:gd name="connsiteX4" fmla="*/ 400693 w 1541124"/>
                <a:gd name="connsiteY4" fmla="*/ 1921267 h 2034622"/>
                <a:gd name="connsiteX5" fmla="*/ 1541124 w 1541124"/>
                <a:gd name="connsiteY5" fmla="*/ 1910993 h 2034622"/>
                <a:gd name="connsiteX0" fmla="*/ 0 w 1541124"/>
                <a:gd name="connsiteY0" fmla="*/ 0 h 2034622"/>
                <a:gd name="connsiteX1" fmla="*/ 113016 w 1541124"/>
                <a:gd name="connsiteY1" fmla="*/ 1921267 h 2034622"/>
                <a:gd name="connsiteX2" fmla="*/ 195209 w 1541124"/>
                <a:gd name="connsiteY2" fmla="*/ 1828800 h 2034622"/>
                <a:gd name="connsiteX3" fmla="*/ 267128 w 1541124"/>
                <a:gd name="connsiteY3" fmla="*/ 1982912 h 2034622"/>
                <a:gd name="connsiteX4" fmla="*/ 400693 w 1541124"/>
                <a:gd name="connsiteY4" fmla="*/ 1921267 h 2034622"/>
                <a:gd name="connsiteX5" fmla="*/ 1541124 w 1541124"/>
                <a:gd name="connsiteY5" fmla="*/ 1910993 h 2034622"/>
                <a:gd name="connsiteX0" fmla="*/ 0 w 1541124"/>
                <a:gd name="connsiteY0" fmla="*/ 0 h 1985259"/>
                <a:gd name="connsiteX1" fmla="*/ 113016 w 1541124"/>
                <a:gd name="connsiteY1" fmla="*/ 1921267 h 1985259"/>
                <a:gd name="connsiteX2" fmla="*/ 195209 w 1541124"/>
                <a:gd name="connsiteY2" fmla="*/ 1828800 h 1985259"/>
                <a:gd name="connsiteX3" fmla="*/ 267128 w 1541124"/>
                <a:gd name="connsiteY3" fmla="*/ 1982912 h 1985259"/>
                <a:gd name="connsiteX4" fmla="*/ 400693 w 1541124"/>
                <a:gd name="connsiteY4" fmla="*/ 1921267 h 1985259"/>
                <a:gd name="connsiteX5" fmla="*/ 1541124 w 1541124"/>
                <a:gd name="connsiteY5" fmla="*/ 1910993 h 1985259"/>
                <a:gd name="connsiteX0" fmla="*/ 0 w 1541124"/>
                <a:gd name="connsiteY0" fmla="*/ 0 h 1982995"/>
                <a:gd name="connsiteX1" fmla="*/ 113016 w 1541124"/>
                <a:gd name="connsiteY1" fmla="*/ 1921267 h 1982995"/>
                <a:gd name="connsiteX2" fmla="*/ 195209 w 1541124"/>
                <a:gd name="connsiteY2" fmla="*/ 1828800 h 1982995"/>
                <a:gd name="connsiteX3" fmla="*/ 267128 w 1541124"/>
                <a:gd name="connsiteY3" fmla="*/ 1982912 h 1982995"/>
                <a:gd name="connsiteX4" fmla="*/ 448363 w 1541124"/>
                <a:gd name="connsiteY4" fmla="*/ 1804259 h 1982995"/>
                <a:gd name="connsiteX5" fmla="*/ 1541124 w 1541124"/>
                <a:gd name="connsiteY5" fmla="*/ 1910993 h 1982995"/>
                <a:gd name="connsiteX0" fmla="*/ 0 w 1541124"/>
                <a:gd name="connsiteY0" fmla="*/ 0 h 1923887"/>
                <a:gd name="connsiteX1" fmla="*/ 113016 w 1541124"/>
                <a:gd name="connsiteY1" fmla="*/ 1921267 h 1923887"/>
                <a:gd name="connsiteX2" fmla="*/ 195209 w 1541124"/>
                <a:gd name="connsiteY2" fmla="*/ 1828800 h 1923887"/>
                <a:gd name="connsiteX3" fmla="*/ 262794 w 1541124"/>
                <a:gd name="connsiteY3" fmla="*/ 1922241 h 1923887"/>
                <a:gd name="connsiteX4" fmla="*/ 448363 w 1541124"/>
                <a:gd name="connsiteY4" fmla="*/ 1804259 h 1923887"/>
                <a:gd name="connsiteX5" fmla="*/ 1541124 w 1541124"/>
                <a:gd name="connsiteY5" fmla="*/ 1910993 h 1923887"/>
                <a:gd name="connsiteX0" fmla="*/ 0 w 1541124"/>
                <a:gd name="connsiteY0" fmla="*/ 0 h 1924444"/>
                <a:gd name="connsiteX1" fmla="*/ 113016 w 1541124"/>
                <a:gd name="connsiteY1" fmla="*/ 1921267 h 1924444"/>
                <a:gd name="connsiteX2" fmla="*/ 195209 w 1541124"/>
                <a:gd name="connsiteY2" fmla="*/ 1828800 h 1924444"/>
                <a:gd name="connsiteX3" fmla="*/ 262794 w 1541124"/>
                <a:gd name="connsiteY3" fmla="*/ 1922241 h 1924444"/>
                <a:gd name="connsiteX4" fmla="*/ 392026 w 1541124"/>
                <a:gd name="connsiteY4" fmla="*/ 1812926 h 1924444"/>
                <a:gd name="connsiteX5" fmla="*/ 1541124 w 1541124"/>
                <a:gd name="connsiteY5" fmla="*/ 1910993 h 1924444"/>
                <a:gd name="connsiteX0" fmla="*/ 0 w 1541124"/>
                <a:gd name="connsiteY0" fmla="*/ 0 h 1924444"/>
                <a:gd name="connsiteX1" fmla="*/ 113016 w 1541124"/>
                <a:gd name="connsiteY1" fmla="*/ 1921267 h 1924444"/>
                <a:gd name="connsiteX2" fmla="*/ 195209 w 1541124"/>
                <a:gd name="connsiteY2" fmla="*/ 1828800 h 1924444"/>
                <a:gd name="connsiteX3" fmla="*/ 262794 w 1541124"/>
                <a:gd name="connsiteY3" fmla="*/ 1922241 h 1924444"/>
                <a:gd name="connsiteX4" fmla="*/ 392026 w 1541124"/>
                <a:gd name="connsiteY4" fmla="*/ 1812926 h 1924444"/>
                <a:gd name="connsiteX5" fmla="*/ 1541124 w 1541124"/>
                <a:gd name="connsiteY5" fmla="*/ 1910993 h 1924444"/>
                <a:gd name="connsiteX0" fmla="*/ 0 w 1541124"/>
                <a:gd name="connsiteY0" fmla="*/ 0 h 1925375"/>
                <a:gd name="connsiteX1" fmla="*/ 113016 w 1541124"/>
                <a:gd name="connsiteY1" fmla="*/ 1921267 h 1925375"/>
                <a:gd name="connsiteX2" fmla="*/ 195209 w 1541124"/>
                <a:gd name="connsiteY2" fmla="*/ 1828800 h 1925375"/>
                <a:gd name="connsiteX3" fmla="*/ 262794 w 1541124"/>
                <a:gd name="connsiteY3" fmla="*/ 1922241 h 1925375"/>
                <a:gd name="connsiteX4" fmla="*/ 348690 w 1541124"/>
                <a:gd name="connsiteY4" fmla="*/ 1825927 h 1925375"/>
                <a:gd name="connsiteX5" fmla="*/ 1541124 w 1541124"/>
                <a:gd name="connsiteY5" fmla="*/ 1910993 h 1925375"/>
                <a:gd name="connsiteX0" fmla="*/ 0 w 1541124"/>
                <a:gd name="connsiteY0" fmla="*/ 0 h 1922242"/>
                <a:gd name="connsiteX1" fmla="*/ 113016 w 1541124"/>
                <a:gd name="connsiteY1" fmla="*/ 1921267 h 1922242"/>
                <a:gd name="connsiteX2" fmla="*/ 195209 w 1541124"/>
                <a:gd name="connsiteY2" fmla="*/ 1828800 h 1922242"/>
                <a:gd name="connsiteX3" fmla="*/ 262794 w 1541124"/>
                <a:gd name="connsiteY3" fmla="*/ 1922241 h 1922242"/>
                <a:gd name="connsiteX4" fmla="*/ 348690 w 1541124"/>
                <a:gd name="connsiteY4" fmla="*/ 1825927 h 1922242"/>
                <a:gd name="connsiteX5" fmla="*/ 517993 w 1541124"/>
                <a:gd name="connsiteY5" fmla="*/ 1846524 h 1922242"/>
                <a:gd name="connsiteX6" fmla="*/ 1541124 w 1541124"/>
                <a:gd name="connsiteY6" fmla="*/ 1910993 h 1922242"/>
                <a:gd name="connsiteX0" fmla="*/ 0 w 1541124"/>
                <a:gd name="connsiteY0" fmla="*/ 0 h 1922242"/>
                <a:gd name="connsiteX1" fmla="*/ 113016 w 1541124"/>
                <a:gd name="connsiteY1" fmla="*/ 1921267 h 1922242"/>
                <a:gd name="connsiteX2" fmla="*/ 195209 w 1541124"/>
                <a:gd name="connsiteY2" fmla="*/ 1828800 h 1922242"/>
                <a:gd name="connsiteX3" fmla="*/ 262794 w 1541124"/>
                <a:gd name="connsiteY3" fmla="*/ 1922241 h 1922242"/>
                <a:gd name="connsiteX4" fmla="*/ 348690 w 1541124"/>
                <a:gd name="connsiteY4" fmla="*/ 1825927 h 1922242"/>
                <a:gd name="connsiteX5" fmla="*/ 448654 w 1541124"/>
                <a:gd name="connsiteY5" fmla="*/ 1911528 h 1922242"/>
                <a:gd name="connsiteX6" fmla="*/ 1541124 w 1541124"/>
                <a:gd name="connsiteY6" fmla="*/ 1910993 h 1922242"/>
                <a:gd name="connsiteX0" fmla="*/ 0 w 1541124"/>
                <a:gd name="connsiteY0" fmla="*/ 0 h 1930909"/>
                <a:gd name="connsiteX1" fmla="*/ 113016 w 1541124"/>
                <a:gd name="connsiteY1" fmla="*/ 1921267 h 1930909"/>
                <a:gd name="connsiteX2" fmla="*/ 195209 w 1541124"/>
                <a:gd name="connsiteY2" fmla="*/ 1828800 h 1930909"/>
                <a:gd name="connsiteX3" fmla="*/ 262794 w 1541124"/>
                <a:gd name="connsiteY3" fmla="*/ 1930908 h 1930909"/>
                <a:gd name="connsiteX4" fmla="*/ 348690 w 1541124"/>
                <a:gd name="connsiteY4" fmla="*/ 1825927 h 1930909"/>
                <a:gd name="connsiteX5" fmla="*/ 448654 w 1541124"/>
                <a:gd name="connsiteY5" fmla="*/ 1911528 h 1930909"/>
                <a:gd name="connsiteX6" fmla="*/ 1541124 w 1541124"/>
                <a:gd name="connsiteY6" fmla="*/ 1910993 h 1930909"/>
                <a:gd name="connsiteX0" fmla="*/ 0 w 1541124"/>
                <a:gd name="connsiteY0" fmla="*/ 0 h 1930909"/>
                <a:gd name="connsiteX1" fmla="*/ 113016 w 1541124"/>
                <a:gd name="connsiteY1" fmla="*/ 1921267 h 1930909"/>
                <a:gd name="connsiteX2" fmla="*/ 195209 w 1541124"/>
                <a:gd name="connsiteY2" fmla="*/ 1828800 h 1930909"/>
                <a:gd name="connsiteX3" fmla="*/ 262794 w 1541124"/>
                <a:gd name="connsiteY3" fmla="*/ 1930908 h 1930909"/>
                <a:gd name="connsiteX4" fmla="*/ 348690 w 1541124"/>
                <a:gd name="connsiteY4" fmla="*/ 1825927 h 1930909"/>
                <a:gd name="connsiteX5" fmla="*/ 448654 w 1541124"/>
                <a:gd name="connsiteY5" fmla="*/ 1911528 h 1930909"/>
                <a:gd name="connsiteX6" fmla="*/ 1541124 w 1541124"/>
                <a:gd name="connsiteY6" fmla="*/ 1910993 h 1930909"/>
                <a:gd name="connsiteX0" fmla="*/ 0 w 1541124"/>
                <a:gd name="connsiteY0" fmla="*/ 0 h 1931502"/>
                <a:gd name="connsiteX1" fmla="*/ 113016 w 1541124"/>
                <a:gd name="connsiteY1" fmla="*/ 1921267 h 1931502"/>
                <a:gd name="connsiteX2" fmla="*/ 195209 w 1541124"/>
                <a:gd name="connsiteY2" fmla="*/ 1828800 h 1931502"/>
                <a:gd name="connsiteX3" fmla="*/ 262794 w 1541124"/>
                <a:gd name="connsiteY3" fmla="*/ 1930908 h 1931502"/>
                <a:gd name="connsiteX4" fmla="*/ 324109 w 1541124"/>
                <a:gd name="connsiteY4" fmla="*/ 1872630 h 1931502"/>
                <a:gd name="connsiteX5" fmla="*/ 448654 w 1541124"/>
                <a:gd name="connsiteY5" fmla="*/ 1911528 h 1931502"/>
                <a:gd name="connsiteX6" fmla="*/ 1541124 w 1541124"/>
                <a:gd name="connsiteY6" fmla="*/ 1910993 h 1931502"/>
                <a:gd name="connsiteX0" fmla="*/ 0 w 1541124"/>
                <a:gd name="connsiteY0" fmla="*/ 0 h 1921518"/>
                <a:gd name="connsiteX1" fmla="*/ 113016 w 1541124"/>
                <a:gd name="connsiteY1" fmla="*/ 1921267 h 1921518"/>
                <a:gd name="connsiteX2" fmla="*/ 195209 w 1541124"/>
                <a:gd name="connsiteY2" fmla="*/ 1828800 h 1921518"/>
                <a:gd name="connsiteX3" fmla="*/ 257878 w 1541124"/>
                <a:gd name="connsiteY3" fmla="*/ 1906327 h 1921518"/>
                <a:gd name="connsiteX4" fmla="*/ 324109 w 1541124"/>
                <a:gd name="connsiteY4" fmla="*/ 1872630 h 1921518"/>
                <a:gd name="connsiteX5" fmla="*/ 448654 w 1541124"/>
                <a:gd name="connsiteY5" fmla="*/ 1911528 h 1921518"/>
                <a:gd name="connsiteX6" fmla="*/ 1541124 w 1541124"/>
                <a:gd name="connsiteY6" fmla="*/ 1910993 h 1921518"/>
                <a:gd name="connsiteX0" fmla="*/ 0 w 1541124"/>
                <a:gd name="connsiteY0" fmla="*/ 0 h 1921513"/>
                <a:gd name="connsiteX1" fmla="*/ 113016 w 1541124"/>
                <a:gd name="connsiteY1" fmla="*/ 1921267 h 1921513"/>
                <a:gd name="connsiteX2" fmla="*/ 195209 w 1541124"/>
                <a:gd name="connsiteY2" fmla="*/ 1828800 h 1921513"/>
                <a:gd name="connsiteX3" fmla="*/ 250503 w 1541124"/>
                <a:gd name="connsiteY3" fmla="*/ 1918617 h 1921513"/>
                <a:gd name="connsiteX4" fmla="*/ 324109 w 1541124"/>
                <a:gd name="connsiteY4" fmla="*/ 1872630 h 1921513"/>
                <a:gd name="connsiteX5" fmla="*/ 448654 w 1541124"/>
                <a:gd name="connsiteY5" fmla="*/ 1911528 h 1921513"/>
                <a:gd name="connsiteX6" fmla="*/ 1541124 w 1541124"/>
                <a:gd name="connsiteY6" fmla="*/ 1910993 h 1921513"/>
                <a:gd name="connsiteX0" fmla="*/ 0 w 1541124"/>
                <a:gd name="connsiteY0" fmla="*/ 0 h 1921513"/>
                <a:gd name="connsiteX1" fmla="*/ 113016 w 1541124"/>
                <a:gd name="connsiteY1" fmla="*/ 1921267 h 1921513"/>
                <a:gd name="connsiteX2" fmla="*/ 195209 w 1541124"/>
                <a:gd name="connsiteY2" fmla="*/ 1828800 h 1921513"/>
                <a:gd name="connsiteX3" fmla="*/ 250503 w 1541124"/>
                <a:gd name="connsiteY3" fmla="*/ 1918617 h 1921513"/>
                <a:gd name="connsiteX4" fmla="*/ 324109 w 1541124"/>
                <a:gd name="connsiteY4" fmla="*/ 1872630 h 1921513"/>
                <a:gd name="connsiteX5" fmla="*/ 448654 w 1541124"/>
                <a:gd name="connsiteY5" fmla="*/ 1911528 h 1921513"/>
                <a:gd name="connsiteX6" fmla="*/ 1541124 w 1541124"/>
                <a:gd name="connsiteY6" fmla="*/ 1910993 h 1921513"/>
                <a:gd name="connsiteX0" fmla="*/ 0 w 1541124"/>
                <a:gd name="connsiteY0" fmla="*/ 0 h 1921516"/>
                <a:gd name="connsiteX1" fmla="*/ 113016 w 1541124"/>
                <a:gd name="connsiteY1" fmla="*/ 1921267 h 1921516"/>
                <a:gd name="connsiteX2" fmla="*/ 195209 w 1541124"/>
                <a:gd name="connsiteY2" fmla="*/ 1828800 h 1921516"/>
                <a:gd name="connsiteX3" fmla="*/ 248045 w 1541124"/>
                <a:gd name="connsiteY3" fmla="*/ 1911243 h 1921516"/>
                <a:gd name="connsiteX4" fmla="*/ 324109 w 1541124"/>
                <a:gd name="connsiteY4" fmla="*/ 1872630 h 1921516"/>
                <a:gd name="connsiteX5" fmla="*/ 448654 w 1541124"/>
                <a:gd name="connsiteY5" fmla="*/ 1911528 h 1921516"/>
                <a:gd name="connsiteX6" fmla="*/ 1541124 w 1541124"/>
                <a:gd name="connsiteY6" fmla="*/ 1910993 h 1921516"/>
                <a:gd name="connsiteX0" fmla="*/ 0 w 1541124"/>
                <a:gd name="connsiteY0" fmla="*/ 0 h 1911706"/>
                <a:gd name="connsiteX1" fmla="*/ 113016 w 1541124"/>
                <a:gd name="connsiteY1" fmla="*/ 1911435 h 1911706"/>
                <a:gd name="connsiteX2" fmla="*/ 195209 w 1541124"/>
                <a:gd name="connsiteY2" fmla="*/ 1828800 h 1911706"/>
                <a:gd name="connsiteX3" fmla="*/ 248045 w 1541124"/>
                <a:gd name="connsiteY3" fmla="*/ 1911243 h 1911706"/>
                <a:gd name="connsiteX4" fmla="*/ 324109 w 1541124"/>
                <a:gd name="connsiteY4" fmla="*/ 1872630 h 1911706"/>
                <a:gd name="connsiteX5" fmla="*/ 448654 w 1541124"/>
                <a:gd name="connsiteY5" fmla="*/ 1911528 h 1911706"/>
                <a:gd name="connsiteX6" fmla="*/ 1541124 w 1541124"/>
                <a:gd name="connsiteY6" fmla="*/ 1910993 h 1911706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2023023"/>
                <a:gd name="connsiteX1" fmla="*/ 113016 w 1541124"/>
                <a:gd name="connsiteY1" fmla="*/ 1911435 h 2023023"/>
                <a:gd name="connsiteX2" fmla="*/ 195209 w 1541124"/>
                <a:gd name="connsiteY2" fmla="*/ 1806677 h 2023023"/>
                <a:gd name="connsiteX3" fmla="*/ 248045 w 1541124"/>
                <a:gd name="connsiteY3" fmla="*/ 1911243 h 2023023"/>
                <a:gd name="connsiteX4" fmla="*/ 324109 w 1541124"/>
                <a:gd name="connsiteY4" fmla="*/ 1872630 h 2023023"/>
                <a:gd name="connsiteX5" fmla="*/ 448654 w 1541124"/>
                <a:gd name="connsiteY5" fmla="*/ 1911528 h 2023023"/>
                <a:gd name="connsiteX6" fmla="*/ 1541124 w 1541124"/>
                <a:gd name="connsiteY6" fmla="*/ 1910993 h 2023023"/>
                <a:gd name="connsiteX0" fmla="*/ 0 w 1541124"/>
                <a:gd name="connsiteY0" fmla="*/ 0 h 1912831"/>
                <a:gd name="connsiteX1" fmla="*/ 113016 w 1541124"/>
                <a:gd name="connsiteY1" fmla="*/ 1911435 h 1912831"/>
                <a:gd name="connsiteX2" fmla="*/ 195209 w 1541124"/>
                <a:gd name="connsiteY2" fmla="*/ 1806677 h 1912831"/>
                <a:gd name="connsiteX3" fmla="*/ 248045 w 1541124"/>
                <a:gd name="connsiteY3" fmla="*/ 1911243 h 1912831"/>
                <a:gd name="connsiteX4" fmla="*/ 324109 w 1541124"/>
                <a:gd name="connsiteY4" fmla="*/ 1872630 h 1912831"/>
                <a:gd name="connsiteX5" fmla="*/ 448654 w 1541124"/>
                <a:gd name="connsiteY5" fmla="*/ 1911528 h 1912831"/>
                <a:gd name="connsiteX6" fmla="*/ 1541124 w 1541124"/>
                <a:gd name="connsiteY6" fmla="*/ 1910993 h 1912831"/>
                <a:gd name="connsiteX0" fmla="*/ 0 w 1541124"/>
                <a:gd name="connsiteY0" fmla="*/ 0 h 1912831"/>
                <a:gd name="connsiteX1" fmla="*/ 122848 w 1541124"/>
                <a:gd name="connsiteY1" fmla="*/ 1911435 h 1912831"/>
                <a:gd name="connsiteX2" fmla="*/ 195209 w 1541124"/>
                <a:gd name="connsiteY2" fmla="*/ 1806677 h 1912831"/>
                <a:gd name="connsiteX3" fmla="*/ 248045 w 1541124"/>
                <a:gd name="connsiteY3" fmla="*/ 1911243 h 1912831"/>
                <a:gd name="connsiteX4" fmla="*/ 324109 w 1541124"/>
                <a:gd name="connsiteY4" fmla="*/ 1872630 h 1912831"/>
                <a:gd name="connsiteX5" fmla="*/ 448654 w 1541124"/>
                <a:gd name="connsiteY5" fmla="*/ 1911528 h 1912831"/>
                <a:gd name="connsiteX6" fmla="*/ 1541124 w 1541124"/>
                <a:gd name="connsiteY6" fmla="*/ 1910993 h 1912831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24109 w 1541124"/>
                <a:gd name="connsiteY4" fmla="*/ 1872630 h 2023875"/>
                <a:gd name="connsiteX5" fmla="*/ 448654 w 1541124"/>
                <a:gd name="connsiteY5" fmla="*/ 1911528 h 2023875"/>
                <a:gd name="connsiteX6" fmla="*/ 1541124 w 1541124"/>
                <a:gd name="connsiteY6" fmla="*/ 1910993 h 2023875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14277 w 1541124"/>
                <a:gd name="connsiteY4" fmla="*/ 1862798 h 2023875"/>
                <a:gd name="connsiteX5" fmla="*/ 448654 w 1541124"/>
                <a:gd name="connsiteY5" fmla="*/ 1911528 h 2023875"/>
                <a:gd name="connsiteX6" fmla="*/ 1541124 w 1541124"/>
                <a:gd name="connsiteY6" fmla="*/ 1910993 h 2023875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14277 w 1541124"/>
                <a:gd name="connsiteY4" fmla="*/ 1862798 h 2023875"/>
                <a:gd name="connsiteX5" fmla="*/ 379828 w 1541124"/>
                <a:gd name="connsiteY5" fmla="*/ 1906612 h 2023875"/>
                <a:gd name="connsiteX6" fmla="*/ 1541124 w 1541124"/>
                <a:gd name="connsiteY6" fmla="*/ 1910993 h 2023875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14277 w 1541124"/>
                <a:gd name="connsiteY4" fmla="*/ 1862798 h 2023875"/>
                <a:gd name="connsiteX5" fmla="*/ 379828 w 1541124"/>
                <a:gd name="connsiteY5" fmla="*/ 1906612 h 2023875"/>
                <a:gd name="connsiteX6" fmla="*/ 1094171 w 1541124"/>
                <a:gd name="connsiteY6" fmla="*/ 1907043 h 2023875"/>
                <a:gd name="connsiteX7" fmla="*/ 1541124 w 1541124"/>
                <a:gd name="connsiteY7" fmla="*/ 1910993 h 2023875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14277 w 1541124"/>
                <a:gd name="connsiteY4" fmla="*/ 1862798 h 2023875"/>
                <a:gd name="connsiteX5" fmla="*/ 379828 w 1541124"/>
                <a:gd name="connsiteY5" fmla="*/ 1906612 h 2023875"/>
                <a:gd name="connsiteX6" fmla="*/ 435409 w 1541124"/>
                <a:gd name="connsiteY6" fmla="*/ 1877546 h 2023875"/>
                <a:gd name="connsiteX7" fmla="*/ 1541124 w 1541124"/>
                <a:gd name="connsiteY7" fmla="*/ 1910993 h 2023875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14277 w 1541124"/>
                <a:gd name="connsiteY4" fmla="*/ 1862798 h 2023875"/>
                <a:gd name="connsiteX5" fmla="*/ 379828 w 1541124"/>
                <a:gd name="connsiteY5" fmla="*/ 1906612 h 2023875"/>
                <a:gd name="connsiteX6" fmla="*/ 435409 w 1541124"/>
                <a:gd name="connsiteY6" fmla="*/ 1877546 h 2023875"/>
                <a:gd name="connsiteX7" fmla="*/ 909816 w 1541124"/>
                <a:gd name="connsiteY7" fmla="*/ 1894752 h 2023875"/>
                <a:gd name="connsiteX8" fmla="*/ 1541124 w 1541124"/>
                <a:gd name="connsiteY8" fmla="*/ 1910993 h 2023875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14277 w 1541124"/>
                <a:gd name="connsiteY4" fmla="*/ 1862798 h 2023875"/>
                <a:gd name="connsiteX5" fmla="*/ 379828 w 1541124"/>
                <a:gd name="connsiteY5" fmla="*/ 1906612 h 2023875"/>
                <a:gd name="connsiteX6" fmla="*/ 435409 w 1541124"/>
                <a:gd name="connsiteY6" fmla="*/ 1877546 h 2023875"/>
                <a:gd name="connsiteX7" fmla="*/ 504235 w 1541124"/>
                <a:gd name="connsiteY7" fmla="*/ 1911958 h 2023875"/>
                <a:gd name="connsiteX8" fmla="*/ 1541124 w 1541124"/>
                <a:gd name="connsiteY8" fmla="*/ 1910993 h 2023875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14277 w 1541124"/>
                <a:gd name="connsiteY4" fmla="*/ 1862798 h 2023875"/>
                <a:gd name="connsiteX5" fmla="*/ 379828 w 1541124"/>
                <a:gd name="connsiteY5" fmla="*/ 1906612 h 2023875"/>
                <a:gd name="connsiteX6" fmla="*/ 435409 w 1541124"/>
                <a:gd name="connsiteY6" fmla="*/ 1877546 h 2023875"/>
                <a:gd name="connsiteX7" fmla="*/ 499319 w 1541124"/>
                <a:gd name="connsiteY7" fmla="*/ 1909500 h 2023875"/>
                <a:gd name="connsiteX8" fmla="*/ 1541124 w 1541124"/>
                <a:gd name="connsiteY8" fmla="*/ 1910993 h 2023875"/>
                <a:gd name="connsiteX0" fmla="*/ 0 w 1541124"/>
                <a:gd name="connsiteY0" fmla="*/ 0 h 1912124"/>
                <a:gd name="connsiteX1" fmla="*/ 122848 w 1541124"/>
                <a:gd name="connsiteY1" fmla="*/ 1911435 h 1912124"/>
                <a:gd name="connsiteX2" fmla="*/ 190293 w 1541124"/>
                <a:gd name="connsiteY2" fmla="*/ 1811593 h 1912124"/>
                <a:gd name="connsiteX3" fmla="*/ 248045 w 1541124"/>
                <a:gd name="connsiteY3" fmla="*/ 1911243 h 1912124"/>
                <a:gd name="connsiteX4" fmla="*/ 314277 w 1541124"/>
                <a:gd name="connsiteY4" fmla="*/ 1862798 h 1912124"/>
                <a:gd name="connsiteX5" fmla="*/ 379828 w 1541124"/>
                <a:gd name="connsiteY5" fmla="*/ 1906612 h 1912124"/>
                <a:gd name="connsiteX6" fmla="*/ 435409 w 1541124"/>
                <a:gd name="connsiteY6" fmla="*/ 1877546 h 1912124"/>
                <a:gd name="connsiteX7" fmla="*/ 499319 w 1541124"/>
                <a:gd name="connsiteY7" fmla="*/ 1909500 h 1912124"/>
                <a:gd name="connsiteX8" fmla="*/ 1541124 w 1541124"/>
                <a:gd name="connsiteY8" fmla="*/ 1910993 h 1912124"/>
                <a:gd name="connsiteX0" fmla="*/ 0 w 1541124"/>
                <a:gd name="connsiteY0" fmla="*/ 0 h 1912124"/>
                <a:gd name="connsiteX1" fmla="*/ 122848 w 1541124"/>
                <a:gd name="connsiteY1" fmla="*/ 1911435 h 1912124"/>
                <a:gd name="connsiteX2" fmla="*/ 190293 w 1541124"/>
                <a:gd name="connsiteY2" fmla="*/ 1811593 h 1912124"/>
                <a:gd name="connsiteX3" fmla="*/ 248045 w 1541124"/>
                <a:gd name="connsiteY3" fmla="*/ 1911243 h 1912124"/>
                <a:gd name="connsiteX4" fmla="*/ 314277 w 1541124"/>
                <a:gd name="connsiteY4" fmla="*/ 1862798 h 1912124"/>
                <a:gd name="connsiteX5" fmla="*/ 379828 w 1541124"/>
                <a:gd name="connsiteY5" fmla="*/ 1906612 h 1912124"/>
                <a:gd name="connsiteX6" fmla="*/ 435409 w 1541124"/>
                <a:gd name="connsiteY6" fmla="*/ 1877546 h 1912124"/>
                <a:gd name="connsiteX7" fmla="*/ 499319 w 1541124"/>
                <a:gd name="connsiteY7" fmla="*/ 1909500 h 1912124"/>
                <a:gd name="connsiteX8" fmla="*/ 1541124 w 1541124"/>
                <a:gd name="connsiteY8" fmla="*/ 1910993 h 1912124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086"/>
                <a:gd name="connsiteX1" fmla="*/ 122848 w 1541124"/>
                <a:gd name="connsiteY1" fmla="*/ 1911435 h 1921086"/>
                <a:gd name="connsiteX2" fmla="*/ 190293 w 1541124"/>
                <a:gd name="connsiteY2" fmla="*/ 1811593 h 1921086"/>
                <a:gd name="connsiteX3" fmla="*/ 250504 w 1541124"/>
                <a:gd name="connsiteY3" fmla="*/ 1921075 h 1921086"/>
                <a:gd name="connsiteX4" fmla="*/ 314277 w 1541124"/>
                <a:gd name="connsiteY4" fmla="*/ 1862798 h 1921086"/>
                <a:gd name="connsiteX5" fmla="*/ 379828 w 1541124"/>
                <a:gd name="connsiteY5" fmla="*/ 1906612 h 1921086"/>
                <a:gd name="connsiteX6" fmla="*/ 435409 w 1541124"/>
                <a:gd name="connsiteY6" fmla="*/ 1877546 h 1921086"/>
                <a:gd name="connsiteX7" fmla="*/ 499319 w 1541124"/>
                <a:gd name="connsiteY7" fmla="*/ 1909500 h 1921086"/>
                <a:gd name="connsiteX8" fmla="*/ 1541124 w 1541124"/>
                <a:gd name="connsiteY8" fmla="*/ 1910993 h 1921086"/>
                <a:gd name="connsiteX0" fmla="*/ 0 w 1541124"/>
                <a:gd name="connsiteY0" fmla="*/ 0 h 1911435"/>
                <a:gd name="connsiteX1" fmla="*/ 122848 w 1541124"/>
                <a:gd name="connsiteY1" fmla="*/ 1911435 h 1911435"/>
                <a:gd name="connsiteX2" fmla="*/ 190293 w 1541124"/>
                <a:gd name="connsiteY2" fmla="*/ 1811593 h 1911435"/>
                <a:gd name="connsiteX3" fmla="*/ 243129 w 1541124"/>
                <a:gd name="connsiteY3" fmla="*/ 1911243 h 1911435"/>
                <a:gd name="connsiteX4" fmla="*/ 314277 w 1541124"/>
                <a:gd name="connsiteY4" fmla="*/ 1862798 h 1911435"/>
                <a:gd name="connsiteX5" fmla="*/ 379828 w 1541124"/>
                <a:gd name="connsiteY5" fmla="*/ 1906612 h 1911435"/>
                <a:gd name="connsiteX6" fmla="*/ 435409 w 1541124"/>
                <a:gd name="connsiteY6" fmla="*/ 1877546 h 1911435"/>
                <a:gd name="connsiteX7" fmla="*/ 499319 w 1541124"/>
                <a:gd name="connsiteY7" fmla="*/ 1909500 h 1911435"/>
                <a:gd name="connsiteX8" fmla="*/ 1541124 w 1541124"/>
                <a:gd name="connsiteY8" fmla="*/ 1910993 h 1911435"/>
                <a:gd name="connsiteX0" fmla="*/ 0 w 1541124"/>
                <a:gd name="connsiteY0" fmla="*/ 0 h 1911435"/>
                <a:gd name="connsiteX1" fmla="*/ 122848 w 1541124"/>
                <a:gd name="connsiteY1" fmla="*/ 1911435 h 1911435"/>
                <a:gd name="connsiteX2" fmla="*/ 190293 w 1541124"/>
                <a:gd name="connsiteY2" fmla="*/ 1811593 h 1911435"/>
                <a:gd name="connsiteX3" fmla="*/ 248045 w 1541124"/>
                <a:gd name="connsiteY3" fmla="*/ 1911243 h 1911435"/>
                <a:gd name="connsiteX4" fmla="*/ 314277 w 1541124"/>
                <a:gd name="connsiteY4" fmla="*/ 1862798 h 1911435"/>
                <a:gd name="connsiteX5" fmla="*/ 379828 w 1541124"/>
                <a:gd name="connsiteY5" fmla="*/ 1906612 h 1911435"/>
                <a:gd name="connsiteX6" fmla="*/ 435409 w 1541124"/>
                <a:gd name="connsiteY6" fmla="*/ 1877546 h 1911435"/>
                <a:gd name="connsiteX7" fmla="*/ 499319 w 1541124"/>
                <a:gd name="connsiteY7" fmla="*/ 1909500 h 1911435"/>
                <a:gd name="connsiteX8" fmla="*/ 1541124 w 1541124"/>
                <a:gd name="connsiteY8" fmla="*/ 1910993 h 191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1124" h="1911435">
                  <a:moveTo>
                    <a:pt x="0" y="0"/>
                  </a:moveTo>
                  <a:cubicBezTo>
                    <a:pt x="79243" y="145185"/>
                    <a:pt x="51804" y="1911845"/>
                    <a:pt x="122848" y="1911435"/>
                  </a:cubicBezTo>
                  <a:cubicBezTo>
                    <a:pt x="169311" y="1911025"/>
                    <a:pt x="169427" y="1811625"/>
                    <a:pt x="190293" y="1811593"/>
                  </a:cubicBezTo>
                  <a:cubicBezTo>
                    <a:pt x="211159" y="1811561"/>
                    <a:pt x="205259" y="1912541"/>
                    <a:pt x="248045" y="1911243"/>
                  </a:cubicBezTo>
                  <a:cubicBezTo>
                    <a:pt x="290831" y="1909945"/>
                    <a:pt x="292313" y="1863570"/>
                    <a:pt x="314277" y="1862798"/>
                  </a:cubicBezTo>
                  <a:cubicBezTo>
                    <a:pt x="336241" y="1862026"/>
                    <a:pt x="335879" y="1909071"/>
                    <a:pt x="379828" y="1906612"/>
                  </a:cubicBezTo>
                  <a:cubicBezTo>
                    <a:pt x="403271" y="1909214"/>
                    <a:pt x="416882" y="1887235"/>
                    <a:pt x="435409" y="1877546"/>
                  </a:cubicBezTo>
                  <a:lnTo>
                    <a:pt x="499319" y="1909500"/>
                  </a:lnTo>
                  <a:lnTo>
                    <a:pt x="1541124" y="1910993"/>
                  </a:lnTo>
                </a:path>
              </a:pathLst>
            </a:custGeom>
            <a:noFill/>
            <a:ln w="127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ZoneTexte 54"/>
              <p:cNvSpPr txBox="1"/>
              <p:nvPr/>
            </p:nvSpPr>
            <p:spPr>
              <a:xfrm>
                <a:off x="7074183" y="5427115"/>
                <a:ext cx="588623" cy="489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5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183" y="5427115"/>
                <a:ext cx="588623" cy="489558"/>
              </a:xfrm>
              <a:prstGeom prst="rect">
                <a:avLst/>
              </a:prstGeom>
              <a:blipFill rotWithShape="0">
                <a:blip r:embed="rId4"/>
                <a:stretch>
                  <a:fillRect l="-5155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ZoneTexte 55"/>
              <p:cNvSpPr txBox="1"/>
              <p:nvPr/>
            </p:nvSpPr>
            <p:spPr>
              <a:xfrm>
                <a:off x="3491279" y="5427115"/>
                <a:ext cx="537327" cy="489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</a:t>
                </a:r>
                <a:r>
                  <a:rPr lang="en-US" dirty="0" smtClean="0"/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6" name="ZoneText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279" y="5427115"/>
                <a:ext cx="537327" cy="489558"/>
              </a:xfrm>
              <a:prstGeom prst="rect">
                <a:avLst/>
              </a:prstGeom>
              <a:blipFill rotWithShape="0">
                <a:blip r:embed="rId5"/>
                <a:stretch>
                  <a:fillRect l="-6818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ZoneTexte 56"/>
              <p:cNvSpPr txBox="1"/>
              <p:nvPr/>
            </p:nvSpPr>
            <p:spPr>
              <a:xfrm>
                <a:off x="2290071" y="5427115"/>
                <a:ext cx="537327" cy="489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ZoneTexte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071" y="5427115"/>
                <a:ext cx="537327" cy="489558"/>
              </a:xfrm>
              <a:prstGeom prst="rect">
                <a:avLst/>
              </a:prstGeom>
              <a:blipFill rotWithShape="0">
                <a:blip r:embed="rId6"/>
                <a:stretch>
                  <a:fillRect l="-6818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Ellipse 77"/>
          <p:cNvSpPr>
            <a:spLocks noChangeAspect="1"/>
          </p:cNvSpPr>
          <p:nvPr/>
        </p:nvSpPr>
        <p:spPr bwMode="auto">
          <a:xfrm>
            <a:off x="7132320" y="5200650"/>
            <a:ext cx="468630" cy="46863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vert="horz" wrap="squar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2120900" y="5867400"/>
            <a:ext cx="904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order -2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3327400" y="5867400"/>
            <a:ext cx="904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order -1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4500792" y="5867400"/>
            <a:ext cx="835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order 0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5694592" y="5867400"/>
            <a:ext cx="955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order +1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4" name="ZoneTexte 93"/>
          <p:cNvSpPr txBox="1"/>
          <p:nvPr/>
        </p:nvSpPr>
        <p:spPr>
          <a:xfrm>
            <a:off x="6888392" y="5867400"/>
            <a:ext cx="955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order +2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592888" y="1449388"/>
            <a:ext cx="2179528" cy="642459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vert="horz" wrap="squar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6139841" y="1449388"/>
            <a:ext cx="1288093" cy="642459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vert="horz" wrap="squar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7532321" y="2682992"/>
            <a:ext cx="2246663" cy="2586287"/>
            <a:chOff x="7532321" y="2682992"/>
            <a:chExt cx="2246663" cy="2586287"/>
          </a:xfrm>
        </p:grpSpPr>
        <p:cxnSp>
          <p:nvCxnSpPr>
            <p:cNvPr id="80" name="Connecteur droit avec flèche 79"/>
            <p:cNvCxnSpPr>
              <a:stCxn id="78" idx="7"/>
              <a:endCxn id="73" idx="3"/>
            </p:cNvCxnSpPr>
            <p:nvPr/>
          </p:nvCxnSpPr>
          <p:spPr bwMode="auto">
            <a:xfrm flipV="1">
              <a:off x="7532321" y="4461215"/>
              <a:ext cx="468440" cy="80806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84" name="Groupe 83"/>
            <p:cNvGrpSpPr/>
            <p:nvPr/>
          </p:nvGrpSpPr>
          <p:grpSpPr>
            <a:xfrm>
              <a:off x="7695666" y="2682992"/>
              <a:ext cx="2083318" cy="2083318"/>
              <a:chOff x="7695666" y="2682992"/>
              <a:chExt cx="2083318" cy="2083318"/>
            </a:xfrm>
          </p:grpSpPr>
          <p:sp>
            <p:nvSpPr>
              <p:cNvPr id="73" name="Ellipse 72"/>
              <p:cNvSpPr/>
              <p:nvPr/>
            </p:nvSpPr>
            <p:spPr bwMode="auto">
              <a:xfrm>
                <a:off x="7695666" y="2682992"/>
                <a:ext cx="2083318" cy="2083318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/>
            </p:spPr>
            <p:txBody>
              <a:bodyPr vert="horz" wrap="none" lIns="45720" tIns="45720" rIns="45720" bIns="45720" numCol="1" rtlCol="0" anchor="ctr" anchorCtr="1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4" name="Groupe 73"/>
              <p:cNvGrpSpPr/>
              <p:nvPr/>
            </p:nvGrpSpPr>
            <p:grpSpPr>
              <a:xfrm>
                <a:off x="7720669" y="2682994"/>
                <a:ext cx="2031775" cy="1177435"/>
                <a:chOff x="8552170" y="4217001"/>
                <a:chExt cx="568414" cy="251515"/>
              </a:xfrm>
            </p:grpSpPr>
            <p:sp>
              <p:nvSpPr>
                <p:cNvPr id="64" name="Forme libre 63"/>
                <p:cNvSpPr/>
                <p:nvPr/>
              </p:nvSpPr>
              <p:spPr bwMode="auto">
                <a:xfrm>
                  <a:off x="8868618" y="4218943"/>
                  <a:ext cx="251966" cy="249573"/>
                </a:xfrm>
                <a:custGeom>
                  <a:avLst/>
                  <a:gdLst>
                    <a:gd name="connsiteX0" fmla="*/ 0 w 1723016"/>
                    <a:gd name="connsiteY0" fmla="*/ 0 h 2034622"/>
                    <a:gd name="connsiteX1" fmla="*/ 113016 w 1723016"/>
                    <a:gd name="connsiteY1" fmla="*/ 1921267 h 2034622"/>
                    <a:gd name="connsiteX2" fmla="*/ 195209 w 1723016"/>
                    <a:gd name="connsiteY2" fmla="*/ 1828800 h 2034622"/>
                    <a:gd name="connsiteX3" fmla="*/ 267128 w 1723016"/>
                    <a:gd name="connsiteY3" fmla="*/ 1982912 h 2034622"/>
                    <a:gd name="connsiteX4" fmla="*/ 400693 w 1723016"/>
                    <a:gd name="connsiteY4" fmla="*/ 1921267 h 2034622"/>
                    <a:gd name="connsiteX5" fmla="*/ 1541124 w 1723016"/>
                    <a:gd name="connsiteY5" fmla="*/ 1910993 h 2034622"/>
                    <a:gd name="connsiteX6" fmla="*/ 1705510 w 1723016"/>
                    <a:gd name="connsiteY6" fmla="*/ 1561672 h 2034622"/>
                    <a:gd name="connsiteX0" fmla="*/ 0 w 1541124"/>
                    <a:gd name="connsiteY0" fmla="*/ 0 h 2034622"/>
                    <a:gd name="connsiteX1" fmla="*/ 113016 w 1541124"/>
                    <a:gd name="connsiteY1" fmla="*/ 1921267 h 2034622"/>
                    <a:gd name="connsiteX2" fmla="*/ 195209 w 1541124"/>
                    <a:gd name="connsiteY2" fmla="*/ 1828800 h 2034622"/>
                    <a:gd name="connsiteX3" fmla="*/ 267128 w 1541124"/>
                    <a:gd name="connsiteY3" fmla="*/ 1982912 h 2034622"/>
                    <a:gd name="connsiteX4" fmla="*/ 400693 w 1541124"/>
                    <a:gd name="connsiteY4" fmla="*/ 1921267 h 2034622"/>
                    <a:gd name="connsiteX5" fmla="*/ 1541124 w 1541124"/>
                    <a:gd name="connsiteY5" fmla="*/ 1910993 h 2034622"/>
                    <a:gd name="connsiteX0" fmla="*/ 0 w 1541124"/>
                    <a:gd name="connsiteY0" fmla="*/ 0 h 2034622"/>
                    <a:gd name="connsiteX1" fmla="*/ 113016 w 1541124"/>
                    <a:gd name="connsiteY1" fmla="*/ 1921267 h 2034622"/>
                    <a:gd name="connsiteX2" fmla="*/ 195209 w 1541124"/>
                    <a:gd name="connsiteY2" fmla="*/ 1828800 h 2034622"/>
                    <a:gd name="connsiteX3" fmla="*/ 267128 w 1541124"/>
                    <a:gd name="connsiteY3" fmla="*/ 1982912 h 2034622"/>
                    <a:gd name="connsiteX4" fmla="*/ 400693 w 1541124"/>
                    <a:gd name="connsiteY4" fmla="*/ 1921267 h 2034622"/>
                    <a:gd name="connsiteX5" fmla="*/ 1541124 w 1541124"/>
                    <a:gd name="connsiteY5" fmla="*/ 1910993 h 2034622"/>
                    <a:gd name="connsiteX0" fmla="*/ 0 w 1541124"/>
                    <a:gd name="connsiteY0" fmla="*/ 0 h 1985259"/>
                    <a:gd name="connsiteX1" fmla="*/ 113016 w 1541124"/>
                    <a:gd name="connsiteY1" fmla="*/ 1921267 h 1985259"/>
                    <a:gd name="connsiteX2" fmla="*/ 195209 w 1541124"/>
                    <a:gd name="connsiteY2" fmla="*/ 1828800 h 1985259"/>
                    <a:gd name="connsiteX3" fmla="*/ 267128 w 1541124"/>
                    <a:gd name="connsiteY3" fmla="*/ 1982912 h 1985259"/>
                    <a:gd name="connsiteX4" fmla="*/ 400693 w 1541124"/>
                    <a:gd name="connsiteY4" fmla="*/ 1921267 h 1985259"/>
                    <a:gd name="connsiteX5" fmla="*/ 1541124 w 1541124"/>
                    <a:gd name="connsiteY5" fmla="*/ 1910993 h 1985259"/>
                    <a:gd name="connsiteX0" fmla="*/ 0 w 1541124"/>
                    <a:gd name="connsiteY0" fmla="*/ 0 h 1982995"/>
                    <a:gd name="connsiteX1" fmla="*/ 113016 w 1541124"/>
                    <a:gd name="connsiteY1" fmla="*/ 1921267 h 1982995"/>
                    <a:gd name="connsiteX2" fmla="*/ 195209 w 1541124"/>
                    <a:gd name="connsiteY2" fmla="*/ 1828800 h 1982995"/>
                    <a:gd name="connsiteX3" fmla="*/ 267128 w 1541124"/>
                    <a:gd name="connsiteY3" fmla="*/ 1982912 h 1982995"/>
                    <a:gd name="connsiteX4" fmla="*/ 448363 w 1541124"/>
                    <a:gd name="connsiteY4" fmla="*/ 1804259 h 1982995"/>
                    <a:gd name="connsiteX5" fmla="*/ 1541124 w 1541124"/>
                    <a:gd name="connsiteY5" fmla="*/ 1910993 h 1982995"/>
                    <a:gd name="connsiteX0" fmla="*/ 0 w 1541124"/>
                    <a:gd name="connsiteY0" fmla="*/ 0 h 1923887"/>
                    <a:gd name="connsiteX1" fmla="*/ 113016 w 1541124"/>
                    <a:gd name="connsiteY1" fmla="*/ 1921267 h 1923887"/>
                    <a:gd name="connsiteX2" fmla="*/ 195209 w 1541124"/>
                    <a:gd name="connsiteY2" fmla="*/ 1828800 h 1923887"/>
                    <a:gd name="connsiteX3" fmla="*/ 262794 w 1541124"/>
                    <a:gd name="connsiteY3" fmla="*/ 1922241 h 1923887"/>
                    <a:gd name="connsiteX4" fmla="*/ 448363 w 1541124"/>
                    <a:gd name="connsiteY4" fmla="*/ 1804259 h 1923887"/>
                    <a:gd name="connsiteX5" fmla="*/ 1541124 w 1541124"/>
                    <a:gd name="connsiteY5" fmla="*/ 1910993 h 1923887"/>
                    <a:gd name="connsiteX0" fmla="*/ 0 w 1541124"/>
                    <a:gd name="connsiteY0" fmla="*/ 0 h 1924444"/>
                    <a:gd name="connsiteX1" fmla="*/ 113016 w 1541124"/>
                    <a:gd name="connsiteY1" fmla="*/ 1921267 h 1924444"/>
                    <a:gd name="connsiteX2" fmla="*/ 195209 w 1541124"/>
                    <a:gd name="connsiteY2" fmla="*/ 1828800 h 1924444"/>
                    <a:gd name="connsiteX3" fmla="*/ 262794 w 1541124"/>
                    <a:gd name="connsiteY3" fmla="*/ 1922241 h 1924444"/>
                    <a:gd name="connsiteX4" fmla="*/ 392026 w 1541124"/>
                    <a:gd name="connsiteY4" fmla="*/ 1812926 h 1924444"/>
                    <a:gd name="connsiteX5" fmla="*/ 1541124 w 1541124"/>
                    <a:gd name="connsiteY5" fmla="*/ 1910993 h 1924444"/>
                    <a:gd name="connsiteX0" fmla="*/ 0 w 1541124"/>
                    <a:gd name="connsiteY0" fmla="*/ 0 h 1924444"/>
                    <a:gd name="connsiteX1" fmla="*/ 113016 w 1541124"/>
                    <a:gd name="connsiteY1" fmla="*/ 1921267 h 1924444"/>
                    <a:gd name="connsiteX2" fmla="*/ 195209 w 1541124"/>
                    <a:gd name="connsiteY2" fmla="*/ 1828800 h 1924444"/>
                    <a:gd name="connsiteX3" fmla="*/ 262794 w 1541124"/>
                    <a:gd name="connsiteY3" fmla="*/ 1922241 h 1924444"/>
                    <a:gd name="connsiteX4" fmla="*/ 392026 w 1541124"/>
                    <a:gd name="connsiteY4" fmla="*/ 1812926 h 1924444"/>
                    <a:gd name="connsiteX5" fmla="*/ 1541124 w 1541124"/>
                    <a:gd name="connsiteY5" fmla="*/ 1910993 h 1924444"/>
                    <a:gd name="connsiteX0" fmla="*/ 0 w 1541124"/>
                    <a:gd name="connsiteY0" fmla="*/ 0 h 1925375"/>
                    <a:gd name="connsiteX1" fmla="*/ 113016 w 1541124"/>
                    <a:gd name="connsiteY1" fmla="*/ 1921267 h 1925375"/>
                    <a:gd name="connsiteX2" fmla="*/ 195209 w 1541124"/>
                    <a:gd name="connsiteY2" fmla="*/ 1828800 h 1925375"/>
                    <a:gd name="connsiteX3" fmla="*/ 262794 w 1541124"/>
                    <a:gd name="connsiteY3" fmla="*/ 1922241 h 1925375"/>
                    <a:gd name="connsiteX4" fmla="*/ 348690 w 1541124"/>
                    <a:gd name="connsiteY4" fmla="*/ 1825927 h 1925375"/>
                    <a:gd name="connsiteX5" fmla="*/ 1541124 w 1541124"/>
                    <a:gd name="connsiteY5" fmla="*/ 1910993 h 1925375"/>
                    <a:gd name="connsiteX0" fmla="*/ 0 w 1541124"/>
                    <a:gd name="connsiteY0" fmla="*/ 0 h 1922242"/>
                    <a:gd name="connsiteX1" fmla="*/ 113016 w 1541124"/>
                    <a:gd name="connsiteY1" fmla="*/ 1921267 h 1922242"/>
                    <a:gd name="connsiteX2" fmla="*/ 195209 w 1541124"/>
                    <a:gd name="connsiteY2" fmla="*/ 1828800 h 1922242"/>
                    <a:gd name="connsiteX3" fmla="*/ 262794 w 1541124"/>
                    <a:gd name="connsiteY3" fmla="*/ 1922241 h 1922242"/>
                    <a:gd name="connsiteX4" fmla="*/ 348690 w 1541124"/>
                    <a:gd name="connsiteY4" fmla="*/ 1825927 h 1922242"/>
                    <a:gd name="connsiteX5" fmla="*/ 517993 w 1541124"/>
                    <a:gd name="connsiteY5" fmla="*/ 1846524 h 1922242"/>
                    <a:gd name="connsiteX6" fmla="*/ 1541124 w 1541124"/>
                    <a:gd name="connsiteY6" fmla="*/ 1910993 h 1922242"/>
                    <a:gd name="connsiteX0" fmla="*/ 0 w 1541124"/>
                    <a:gd name="connsiteY0" fmla="*/ 0 h 1922242"/>
                    <a:gd name="connsiteX1" fmla="*/ 113016 w 1541124"/>
                    <a:gd name="connsiteY1" fmla="*/ 1921267 h 1922242"/>
                    <a:gd name="connsiteX2" fmla="*/ 195209 w 1541124"/>
                    <a:gd name="connsiteY2" fmla="*/ 1828800 h 1922242"/>
                    <a:gd name="connsiteX3" fmla="*/ 262794 w 1541124"/>
                    <a:gd name="connsiteY3" fmla="*/ 1922241 h 1922242"/>
                    <a:gd name="connsiteX4" fmla="*/ 348690 w 1541124"/>
                    <a:gd name="connsiteY4" fmla="*/ 1825927 h 1922242"/>
                    <a:gd name="connsiteX5" fmla="*/ 448654 w 1541124"/>
                    <a:gd name="connsiteY5" fmla="*/ 1911528 h 1922242"/>
                    <a:gd name="connsiteX6" fmla="*/ 1541124 w 1541124"/>
                    <a:gd name="connsiteY6" fmla="*/ 1910993 h 1922242"/>
                    <a:gd name="connsiteX0" fmla="*/ 0 w 1541124"/>
                    <a:gd name="connsiteY0" fmla="*/ 0 h 1930909"/>
                    <a:gd name="connsiteX1" fmla="*/ 113016 w 1541124"/>
                    <a:gd name="connsiteY1" fmla="*/ 1921267 h 1930909"/>
                    <a:gd name="connsiteX2" fmla="*/ 195209 w 1541124"/>
                    <a:gd name="connsiteY2" fmla="*/ 1828800 h 1930909"/>
                    <a:gd name="connsiteX3" fmla="*/ 262794 w 1541124"/>
                    <a:gd name="connsiteY3" fmla="*/ 1930908 h 1930909"/>
                    <a:gd name="connsiteX4" fmla="*/ 348690 w 1541124"/>
                    <a:gd name="connsiteY4" fmla="*/ 1825927 h 1930909"/>
                    <a:gd name="connsiteX5" fmla="*/ 448654 w 1541124"/>
                    <a:gd name="connsiteY5" fmla="*/ 1911528 h 1930909"/>
                    <a:gd name="connsiteX6" fmla="*/ 1541124 w 1541124"/>
                    <a:gd name="connsiteY6" fmla="*/ 1910993 h 1930909"/>
                    <a:gd name="connsiteX0" fmla="*/ 0 w 1541124"/>
                    <a:gd name="connsiteY0" fmla="*/ 0 h 1930909"/>
                    <a:gd name="connsiteX1" fmla="*/ 113016 w 1541124"/>
                    <a:gd name="connsiteY1" fmla="*/ 1921267 h 1930909"/>
                    <a:gd name="connsiteX2" fmla="*/ 195209 w 1541124"/>
                    <a:gd name="connsiteY2" fmla="*/ 1828800 h 1930909"/>
                    <a:gd name="connsiteX3" fmla="*/ 262794 w 1541124"/>
                    <a:gd name="connsiteY3" fmla="*/ 1930908 h 1930909"/>
                    <a:gd name="connsiteX4" fmla="*/ 348690 w 1541124"/>
                    <a:gd name="connsiteY4" fmla="*/ 1825927 h 1930909"/>
                    <a:gd name="connsiteX5" fmla="*/ 448654 w 1541124"/>
                    <a:gd name="connsiteY5" fmla="*/ 1911528 h 1930909"/>
                    <a:gd name="connsiteX6" fmla="*/ 1541124 w 1541124"/>
                    <a:gd name="connsiteY6" fmla="*/ 1910993 h 1930909"/>
                    <a:gd name="connsiteX0" fmla="*/ 0 w 1541124"/>
                    <a:gd name="connsiteY0" fmla="*/ 0 h 1931502"/>
                    <a:gd name="connsiteX1" fmla="*/ 113016 w 1541124"/>
                    <a:gd name="connsiteY1" fmla="*/ 1921267 h 1931502"/>
                    <a:gd name="connsiteX2" fmla="*/ 195209 w 1541124"/>
                    <a:gd name="connsiteY2" fmla="*/ 1828800 h 1931502"/>
                    <a:gd name="connsiteX3" fmla="*/ 262794 w 1541124"/>
                    <a:gd name="connsiteY3" fmla="*/ 1930908 h 1931502"/>
                    <a:gd name="connsiteX4" fmla="*/ 324109 w 1541124"/>
                    <a:gd name="connsiteY4" fmla="*/ 1872630 h 1931502"/>
                    <a:gd name="connsiteX5" fmla="*/ 448654 w 1541124"/>
                    <a:gd name="connsiteY5" fmla="*/ 1911528 h 1931502"/>
                    <a:gd name="connsiteX6" fmla="*/ 1541124 w 1541124"/>
                    <a:gd name="connsiteY6" fmla="*/ 1910993 h 1931502"/>
                    <a:gd name="connsiteX0" fmla="*/ 0 w 1541124"/>
                    <a:gd name="connsiteY0" fmla="*/ 0 h 1921518"/>
                    <a:gd name="connsiteX1" fmla="*/ 113016 w 1541124"/>
                    <a:gd name="connsiteY1" fmla="*/ 1921267 h 1921518"/>
                    <a:gd name="connsiteX2" fmla="*/ 195209 w 1541124"/>
                    <a:gd name="connsiteY2" fmla="*/ 1828800 h 1921518"/>
                    <a:gd name="connsiteX3" fmla="*/ 257878 w 1541124"/>
                    <a:gd name="connsiteY3" fmla="*/ 1906327 h 1921518"/>
                    <a:gd name="connsiteX4" fmla="*/ 324109 w 1541124"/>
                    <a:gd name="connsiteY4" fmla="*/ 1872630 h 1921518"/>
                    <a:gd name="connsiteX5" fmla="*/ 448654 w 1541124"/>
                    <a:gd name="connsiteY5" fmla="*/ 1911528 h 1921518"/>
                    <a:gd name="connsiteX6" fmla="*/ 1541124 w 1541124"/>
                    <a:gd name="connsiteY6" fmla="*/ 1910993 h 1921518"/>
                    <a:gd name="connsiteX0" fmla="*/ 0 w 1541124"/>
                    <a:gd name="connsiteY0" fmla="*/ 0 h 1921513"/>
                    <a:gd name="connsiteX1" fmla="*/ 113016 w 1541124"/>
                    <a:gd name="connsiteY1" fmla="*/ 1921267 h 1921513"/>
                    <a:gd name="connsiteX2" fmla="*/ 195209 w 1541124"/>
                    <a:gd name="connsiteY2" fmla="*/ 1828800 h 1921513"/>
                    <a:gd name="connsiteX3" fmla="*/ 250503 w 1541124"/>
                    <a:gd name="connsiteY3" fmla="*/ 1918617 h 1921513"/>
                    <a:gd name="connsiteX4" fmla="*/ 324109 w 1541124"/>
                    <a:gd name="connsiteY4" fmla="*/ 1872630 h 1921513"/>
                    <a:gd name="connsiteX5" fmla="*/ 448654 w 1541124"/>
                    <a:gd name="connsiteY5" fmla="*/ 1911528 h 1921513"/>
                    <a:gd name="connsiteX6" fmla="*/ 1541124 w 1541124"/>
                    <a:gd name="connsiteY6" fmla="*/ 1910993 h 1921513"/>
                    <a:gd name="connsiteX0" fmla="*/ 0 w 1541124"/>
                    <a:gd name="connsiteY0" fmla="*/ 0 h 1921513"/>
                    <a:gd name="connsiteX1" fmla="*/ 113016 w 1541124"/>
                    <a:gd name="connsiteY1" fmla="*/ 1921267 h 1921513"/>
                    <a:gd name="connsiteX2" fmla="*/ 195209 w 1541124"/>
                    <a:gd name="connsiteY2" fmla="*/ 1828800 h 1921513"/>
                    <a:gd name="connsiteX3" fmla="*/ 250503 w 1541124"/>
                    <a:gd name="connsiteY3" fmla="*/ 1918617 h 1921513"/>
                    <a:gd name="connsiteX4" fmla="*/ 324109 w 1541124"/>
                    <a:gd name="connsiteY4" fmla="*/ 1872630 h 1921513"/>
                    <a:gd name="connsiteX5" fmla="*/ 448654 w 1541124"/>
                    <a:gd name="connsiteY5" fmla="*/ 1911528 h 1921513"/>
                    <a:gd name="connsiteX6" fmla="*/ 1541124 w 1541124"/>
                    <a:gd name="connsiteY6" fmla="*/ 1910993 h 1921513"/>
                    <a:gd name="connsiteX0" fmla="*/ 0 w 1541124"/>
                    <a:gd name="connsiteY0" fmla="*/ 0 h 1921516"/>
                    <a:gd name="connsiteX1" fmla="*/ 113016 w 1541124"/>
                    <a:gd name="connsiteY1" fmla="*/ 1921267 h 1921516"/>
                    <a:gd name="connsiteX2" fmla="*/ 195209 w 1541124"/>
                    <a:gd name="connsiteY2" fmla="*/ 1828800 h 1921516"/>
                    <a:gd name="connsiteX3" fmla="*/ 248045 w 1541124"/>
                    <a:gd name="connsiteY3" fmla="*/ 1911243 h 1921516"/>
                    <a:gd name="connsiteX4" fmla="*/ 324109 w 1541124"/>
                    <a:gd name="connsiteY4" fmla="*/ 1872630 h 1921516"/>
                    <a:gd name="connsiteX5" fmla="*/ 448654 w 1541124"/>
                    <a:gd name="connsiteY5" fmla="*/ 1911528 h 1921516"/>
                    <a:gd name="connsiteX6" fmla="*/ 1541124 w 1541124"/>
                    <a:gd name="connsiteY6" fmla="*/ 1910993 h 1921516"/>
                    <a:gd name="connsiteX0" fmla="*/ 0 w 1541124"/>
                    <a:gd name="connsiteY0" fmla="*/ 0 h 1911706"/>
                    <a:gd name="connsiteX1" fmla="*/ 113016 w 1541124"/>
                    <a:gd name="connsiteY1" fmla="*/ 1911435 h 1911706"/>
                    <a:gd name="connsiteX2" fmla="*/ 195209 w 1541124"/>
                    <a:gd name="connsiteY2" fmla="*/ 1828800 h 1911706"/>
                    <a:gd name="connsiteX3" fmla="*/ 248045 w 1541124"/>
                    <a:gd name="connsiteY3" fmla="*/ 1911243 h 1911706"/>
                    <a:gd name="connsiteX4" fmla="*/ 324109 w 1541124"/>
                    <a:gd name="connsiteY4" fmla="*/ 1872630 h 1911706"/>
                    <a:gd name="connsiteX5" fmla="*/ 448654 w 1541124"/>
                    <a:gd name="connsiteY5" fmla="*/ 1911528 h 1911706"/>
                    <a:gd name="connsiteX6" fmla="*/ 1541124 w 1541124"/>
                    <a:gd name="connsiteY6" fmla="*/ 1910993 h 1911706"/>
                    <a:gd name="connsiteX0" fmla="*/ 0 w 1541124"/>
                    <a:gd name="connsiteY0" fmla="*/ 0 h 1911684"/>
                    <a:gd name="connsiteX1" fmla="*/ 113016 w 1541124"/>
                    <a:gd name="connsiteY1" fmla="*/ 1911435 h 1911684"/>
                    <a:gd name="connsiteX2" fmla="*/ 195209 w 1541124"/>
                    <a:gd name="connsiteY2" fmla="*/ 1828800 h 1911684"/>
                    <a:gd name="connsiteX3" fmla="*/ 248045 w 1541124"/>
                    <a:gd name="connsiteY3" fmla="*/ 1911243 h 1911684"/>
                    <a:gd name="connsiteX4" fmla="*/ 324109 w 1541124"/>
                    <a:gd name="connsiteY4" fmla="*/ 1872630 h 1911684"/>
                    <a:gd name="connsiteX5" fmla="*/ 448654 w 1541124"/>
                    <a:gd name="connsiteY5" fmla="*/ 1911528 h 1911684"/>
                    <a:gd name="connsiteX6" fmla="*/ 1541124 w 1541124"/>
                    <a:gd name="connsiteY6" fmla="*/ 1910993 h 1911684"/>
                    <a:gd name="connsiteX0" fmla="*/ 0 w 1541124"/>
                    <a:gd name="connsiteY0" fmla="*/ 0 h 1911684"/>
                    <a:gd name="connsiteX1" fmla="*/ 113016 w 1541124"/>
                    <a:gd name="connsiteY1" fmla="*/ 1911435 h 1911684"/>
                    <a:gd name="connsiteX2" fmla="*/ 195209 w 1541124"/>
                    <a:gd name="connsiteY2" fmla="*/ 1828800 h 1911684"/>
                    <a:gd name="connsiteX3" fmla="*/ 248045 w 1541124"/>
                    <a:gd name="connsiteY3" fmla="*/ 1911243 h 1911684"/>
                    <a:gd name="connsiteX4" fmla="*/ 324109 w 1541124"/>
                    <a:gd name="connsiteY4" fmla="*/ 1872630 h 1911684"/>
                    <a:gd name="connsiteX5" fmla="*/ 448654 w 1541124"/>
                    <a:gd name="connsiteY5" fmla="*/ 1911528 h 1911684"/>
                    <a:gd name="connsiteX6" fmla="*/ 1541124 w 1541124"/>
                    <a:gd name="connsiteY6" fmla="*/ 1910993 h 1911684"/>
                    <a:gd name="connsiteX0" fmla="*/ 0 w 1541124"/>
                    <a:gd name="connsiteY0" fmla="*/ 0 h 1911684"/>
                    <a:gd name="connsiteX1" fmla="*/ 113016 w 1541124"/>
                    <a:gd name="connsiteY1" fmla="*/ 1911435 h 1911684"/>
                    <a:gd name="connsiteX2" fmla="*/ 195209 w 1541124"/>
                    <a:gd name="connsiteY2" fmla="*/ 1828800 h 1911684"/>
                    <a:gd name="connsiteX3" fmla="*/ 248045 w 1541124"/>
                    <a:gd name="connsiteY3" fmla="*/ 1911243 h 1911684"/>
                    <a:gd name="connsiteX4" fmla="*/ 324109 w 1541124"/>
                    <a:gd name="connsiteY4" fmla="*/ 1872630 h 1911684"/>
                    <a:gd name="connsiteX5" fmla="*/ 448654 w 1541124"/>
                    <a:gd name="connsiteY5" fmla="*/ 1911528 h 1911684"/>
                    <a:gd name="connsiteX6" fmla="*/ 1541124 w 1541124"/>
                    <a:gd name="connsiteY6" fmla="*/ 1910993 h 1911684"/>
                    <a:gd name="connsiteX0" fmla="*/ 0 w 1541124"/>
                    <a:gd name="connsiteY0" fmla="*/ 0 h 1911684"/>
                    <a:gd name="connsiteX1" fmla="*/ 113016 w 1541124"/>
                    <a:gd name="connsiteY1" fmla="*/ 1911435 h 1911684"/>
                    <a:gd name="connsiteX2" fmla="*/ 195209 w 1541124"/>
                    <a:gd name="connsiteY2" fmla="*/ 1828800 h 1911684"/>
                    <a:gd name="connsiteX3" fmla="*/ 248045 w 1541124"/>
                    <a:gd name="connsiteY3" fmla="*/ 1911243 h 1911684"/>
                    <a:gd name="connsiteX4" fmla="*/ 324109 w 1541124"/>
                    <a:gd name="connsiteY4" fmla="*/ 1872630 h 1911684"/>
                    <a:gd name="connsiteX5" fmla="*/ 448654 w 1541124"/>
                    <a:gd name="connsiteY5" fmla="*/ 1911528 h 1911684"/>
                    <a:gd name="connsiteX6" fmla="*/ 1541124 w 1541124"/>
                    <a:gd name="connsiteY6" fmla="*/ 1910993 h 1911684"/>
                    <a:gd name="connsiteX0" fmla="*/ 0 w 1541124"/>
                    <a:gd name="connsiteY0" fmla="*/ 0 h 1911684"/>
                    <a:gd name="connsiteX1" fmla="*/ 113016 w 1541124"/>
                    <a:gd name="connsiteY1" fmla="*/ 1911435 h 1911684"/>
                    <a:gd name="connsiteX2" fmla="*/ 195209 w 1541124"/>
                    <a:gd name="connsiteY2" fmla="*/ 1828800 h 1911684"/>
                    <a:gd name="connsiteX3" fmla="*/ 248045 w 1541124"/>
                    <a:gd name="connsiteY3" fmla="*/ 1911243 h 1911684"/>
                    <a:gd name="connsiteX4" fmla="*/ 324109 w 1541124"/>
                    <a:gd name="connsiteY4" fmla="*/ 1872630 h 1911684"/>
                    <a:gd name="connsiteX5" fmla="*/ 448654 w 1541124"/>
                    <a:gd name="connsiteY5" fmla="*/ 1911528 h 1911684"/>
                    <a:gd name="connsiteX6" fmla="*/ 1541124 w 1541124"/>
                    <a:gd name="connsiteY6" fmla="*/ 1910993 h 1911684"/>
                    <a:gd name="connsiteX0" fmla="*/ 0 w 1541124"/>
                    <a:gd name="connsiteY0" fmla="*/ 0 h 1911684"/>
                    <a:gd name="connsiteX1" fmla="*/ 113016 w 1541124"/>
                    <a:gd name="connsiteY1" fmla="*/ 1911435 h 1911684"/>
                    <a:gd name="connsiteX2" fmla="*/ 195209 w 1541124"/>
                    <a:gd name="connsiteY2" fmla="*/ 1828800 h 1911684"/>
                    <a:gd name="connsiteX3" fmla="*/ 248045 w 1541124"/>
                    <a:gd name="connsiteY3" fmla="*/ 1911243 h 1911684"/>
                    <a:gd name="connsiteX4" fmla="*/ 324109 w 1541124"/>
                    <a:gd name="connsiteY4" fmla="*/ 1872630 h 1911684"/>
                    <a:gd name="connsiteX5" fmla="*/ 448654 w 1541124"/>
                    <a:gd name="connsiteY5" fmla="*/ 1911528 h 1911684"/>
                    <a:gd name="connsiteX6" fmla="*/ 1541124 w 1541124"/>
                    <a:gd name="connsiteY6" fmla="*/ 1910993 h 1911684"/>
                    <a:gd name="connsiteX0" fmla="*/ 0 w 1541124"/>
                    <a:gd name="connsiteY0" fmla="*/ 0 h 1911684"/>
                    <a:gd name="connsiteX1" fmla="*/ 113016 w 1541124"/>
                    <a:gd name="connsiteY1" fmla="*/ 1911435 h 1911684"/>
                    <a:gd name="connsiteX2" fmla="*/ 195209 w 1541124"/>
                    <a:gd name="connsiteY2" fmla="*/ 1828800 h 1911684"/>
                    <a:gd name="connsiteX3" fmla="*/ 248045 w 1541124"/>
                    <a:gd name="connsiteY3" fmla="*/ 1911243 h 1911684"/>
                    <a:gd name="connsiteX4" fmla="*/ 324109 w 1541124"/>
                    <a:gd name="connsiteY4" fmla="*/ 1872630 h 1911684"/>
                    <a:gd name="connsiteX5" fmla="*/ 448654 w 1541124"/>
                    <a:gd name="connsiteY5" fmla="*/ 1911528 h 1911684"/>
                    <a:gd name="connsiteX6" fmla="*/ 1541124 w 1541124"/>
                    <a:gd name="connsiteY6" fmla="*/ 1910993 h 1911684"/>
                    <a:gd name="connsiteX0" fmla="*/ 0 w 1541124"/>
                    <a:gd name="connsiteY0" fmla="*/ 0 h 1911684"/>
                    <a:gd name="connsiteX1" fmla="*/ 113016 w 1541124"/>
                    <a:gd name="connsiteY1" fmla="*/ 1911435 h 1911684"/>
                    <a:gd name="connsiteX2" fmla="*/ 195209 w 1541124"/>
                    <a:gd name="connsiteY2" fmla="*/ 1828800 h 1911684"/>
                    <a:gd name="connsiteX3" fmla="*/ 248045 w 1541124"/>
                    <a:gd name="connsiteY3" fmla="*/ 1911243 h 1911684"/>
                    <a:gd name="connsiteX4" fmla="*/ 324109 w 1541124"/>
                    <a:gd name="connsiteY4" fmla="*/ 1872630 h 1911684"/>
                    <a:gd name="connsiteX5" fmla="*/ 448654 w 1541124"/>
                    <a:gd name="connsiteY5" fmla="*/ 1911528 h 1911684"/>
                    <a:gd name="connsiteX6" fmla="*/ 1541124 w 1541124"/>
                    <a:gd name="connsiteY6" fmla="*/ 1910993 h 1911684"/>
                    <a:gd name="connsiteX0" fmla="*/ 0 w 1541124"/>
                    <a:gd name="connsiteY0" fmla="*/ 0 h 1911684"/>
                    <a:gd name="connsiteX1" fmla="*/ 113016 w 1541124"/>
                    <a:gd name="connsiteY1" fmla="*/ 1911435 h 1911684"/>
                    <a:gd name="connsiteX2" fmla="*/ 195209 w 1541124"/>
                    <a:gd name="connsiteY2" fmla="*/ 1828800 h 1911684"/>
                    <a:gd name="connsiteX3" fmla="*/ 248045 w 1541124"/>
                    <a:gd name="connsiteY3" fmla="*/ 1911243 h 1911684"/>
                    <a:gd name="connsiteX4" fmla="*/ 324109 w 1541124"/>
                    <a:gd name="connsiteY4" fmla="*/ 1872630 h 1911684"/>
                    <a:gd name="connsiteX5" fmla="*/ 448654 w 1541124"/>
                    <a:gd name="connsiteY5" fmla="*/ 1911528 h 1911684"/>
                    <a:gd name="connsiteX6" fmla="*/ 1541124 w 1541124"/>
                    <a:gd name="connsiteY6" fmla="*/ 1910993 h 1911684"/>
                    <a:gd name="connsiteX0" fmla="*/ 0 w 1541124"/>
                    <a:gd name="connsiteY0" fmla="*/ 0 h 2023023"/>
                    <a:gd name="connsiteX1" fmla="*/ 113016 w 1541124"/>
                    <a:gd name="connsiteY1" fmla="*/ 1911435 h 2023023"/>
                    <a:gd name="connsiteX2" fmla="*/ 195209 w 1541124"/>
                    <a:gd name="connsiteY2" fmla="*/ 1806677 h 2023023"/>
                    <a:gd name="connsiteX3" fmla="*/ 248045 w 1541124"/>
                    <a:gd name="connsiteY3" fmla="*/ 1911243 h 2023023"/>
                    <a:gd name="connsiteX4" fmla="*/ 324109 w 1541124"/>
                    <a:gd name="connsiteY4" fmla="*/ 1872630 h 2023023"/>
                    <a:gd name="connsiteX5" fmla="*/ 448654 w 1541124"/>
                    <a:gd name="connsiteY5" fmla="*/ 1911528 h 2023023"/>
                    <a:gd name="connsiteX6" fmla="*/ 1541124 w 1541124"/>
                    <a:gd name="connsiteY6" fmla="*/ 1910993 h 2023023"/>
                    <a:gd name="connsiteX0" fmla="*/ 0 w 1541124"/>
                    <a:gd name="connsiteY0" fmla="*/ 0 h 1912831"/>
                    <a:gd name="connsiteX1" fmla="*/ 113016 w 1541124"/>
                    <a:gd name="connsiteY1" fmla="*/ 1911435 h 1912831"/>
                    <a:gd name="connsiteX2" fmla="*/ 195209 w 1541124"/>
                    <a:gd name="connsiteY2" fmla="*/ 1806677 h 1912831"/>
                    <a:gd name="connsiteX3" fmla="*/ 248045 w 1541124"/>
                    <a:gd name="connsiteY3" fmla="*/ 1911243 h 1912831"/>
                    <a:gd name="connsiteX4" fmla="*/ 324109 w 1541124"/>
                    <a:gd name="connsiteY4" fmla="*/ 1872630 h 1912831"/>
                    <a:gd name="connsiteX5" fmla="*/ 448654 w 1541124"/>
                    <a:gd name="connsiteY5" fmla="*/ 1911528 h 1912831"/>
                    <a:gd name="connsiteX6" fmla="*/ 1541124 w 1541124"/>
                    <a:gd name="connsiteY6" fmla="*/ 1910993 h 1912831"/>
                    <a:gd name="connsiteX0" fmla="*/ 0 w 1541124"/>
                    <a:gd name="connsiteY0" fmla="*/ 0 h 1912831"/>
                    <a:gd name="connsiteX1" fmla="*/ 122848 w 1541124"/>
                    <a:gd name="connsiteY1" fmla="*/ 1911435 h 1912831"/>
                    <a:gd name="connsiteX2" fmla="*/ 195209 w 1541124"/>
                    <a:gd name="connsiteY2" fmla="*/ 1806677 h 1912831"/>
                    <a:gd name="connsiteX3" fmla="*/ 248045 w 1541124"/>
                    <a:gd name="connsiteY3" fmla="*/ 1911243 h 1912831"/>
                    <a:gd name="connsiteX4" fmla="*/ 324109 w 1541124"/>
                    <a:gd name="connsiteY4" fmla="*/ 1872630 h 1912831"/>
                    <a:gd name="connsiteX5" fmla="*/ 448654 w 1541124"/>
                    <a:gd name="connsiteY5" fmla="*/ 1911528 h 1912831"/>
                    <a:gd name="connsiteX6" fmla="*/ 1541124 w 1541124"/>
                    <a:gd name="connsiteY6" fmla="*/ 1910993 h 1912831"/>
                    <a:gd name="connsiteX0" fmla="*/ 0 w 1541124"/>
                    <a:gd name="connsiteY0" fmla="*/ 0 h 2023875"/>
                    <a:gd name="connsiteX1" fmla="*/ 122848 w 1541124"/>
                    <a:gd name="connsiteY1" fmla="*/ 1911435 h 2023875"/>
                    <a:gd name="connsiteX2" fmla="*/ 190293 w 1541124"/>
                    <a:gd name="connsiteY2" fmla="*/ 1811593 h 2023875"/>
                    <a:gd name="connsiteX3" fmla="*/ 248045 w 1541124"/>
                    <a:gd name="connsiteY3" fmla="*/ 1911243 h 2023875"/>
                    <a:gd name="connsiteX4" fmla="*/ 324109 w 1541124"/>
                    <a:gd name="connsiteY4" fmla="*/ 1872630 h 2023875"/>
                    <a:gd name="connsiteX5" fmla="*/ 448654 w 1541124"/>
                    <a:gd name="connsiteY5" fmla="*/ 1911528 h 2023875"/>
                    <a:gd name="connsiteX6" fmla="*/ 1541124 w 1541124"/>
                    <a:gd name="connsiteY6" fmla="*/ 1910993 h 2023875"/>
                    <a:gd name="connsiteX0" fmla="*/ 0 w 1541124"/>
                    <a:gd name="connsiteY0" fmla="*/ 0 h 2023875"/>
                    <a:gd name="connsiteX1" fmla="*/ 122848 w 1541124"/>
                    <a:gd name="connsiteY1" fmla="*/ 1911435 h 2023875"/>
                    <a:gd name="connsiteX2" fmla="*/ 190293 w 1541124"/>
                    <a:gd name="connsiteY2" fmla="*/ 1811593 h 2023875"/>
                    <a:gd name="connsiteX3" fmla="*/ 248045 w 1541124"/>
                    <a:gd name="connsiteY3" fmla="*/ 1911243 h 2023875"/>
                    <a:gd name="connsiteX4" fmla="*/ 314277 w 1541124"/>
                    <a:gd name="connsiteY4" fmla="*/ 1862798 h 2023875"/>
                    <a:gd name="connsiteX5" fmla="*/ 448654 w 1541124"/>
                    <a:gd name="connsiteY5" fmla="*/ 1911528 h 2023875"/>
                    <a:gd name="connsiteX6" fmla="*/ 1541124 w 1541124"/>
                    <a:gd name="connsiteY6" fmla="*/ 1910993 h 2023875"/>
                    <a:gd name="connsiteX0" fmla="*/ 0 w 1541124"/>
                    <a:gd name="connsiteY0" fmla="*/ 0 h 2023875"/>
                    <a:gd name="connsiteX1" fmla="*/ 122848 w 1541124"/>
                    <a:gd name="connsiteY1" fmla="*/ 1911435 h 2023875"/>
                    <a:gd name="connsiteX2" fmla="*/ 190293 w 1541124"/>
                    <a:gd name="connsiteY2" fmla="*/ 1811593 h 2023875"/>
                    <a:gd name="connsiteX3" fmla="*/ 248045 w 1541124"/>
                    <a:gd name="connsiteY3" fmla="*/ 1911243 h 2023875"/>
                    <a:gd name="connsiteX4" fmla="*/ 314277 w 1541124"/>
                    <a:gd name="connsiteY4" fmla="*/ 1862798 h 2023875"/>
                    <a:gd name="connsiteX5" fmla="*/ 379828 w 1541124"/>
                    <a:gd name="connsiteY5" fmla="*/ 1906612 h 2023875"/>
                    <a:gd name="connsiteX6" fmla="*/ 1541124 w 1541124"/>
                    <a:gd name="connsiteY6" fmla="*/ 1910993 h 2023875"/>
                    <a:gd name="connsiteX0" fmla="*/ 0 w 1541124"/>
                    <a:gd name="connsiteY0" fmla="*/ 0 h 2023875"/>
                    <a:gd name="connsiteX1" fmla="*/ 122848 w 1541124"/>
                    <a:gd name="connsiteY1" fmla="*/ 1911435 h 2023875"/>
                    <a:gd name="connsiteX2" fmla="*/ 190293 w 1541124"/>
                    <a:gd name="connsiteY2" fmla="*/ 1811593 h 2023875"/>
                    <a:gd name="connsiteX3" fmla="*/ 248045 w 1541124"/>
                    <a:gd name="connsiteY3" fmla="*/ 1911243 h 2023875"/>
                    <a:gd name="connsiteX4" fmla="*/ 314277 w 1541124"/>
                    <a:gd name="connsiteY4" fmla="*/ 1862798 h 2023875"/>
                    <a:gd name="connsiteX5" fmla="*/ 379828 w 1541124"/>
                    <a:gd name="connsiteY5" fmla="*/ 1906612 h 2023875"/>
                    <a:gd name="connsiteX6" fmla="*/ 1094171 w 1541124"/>
                    <a:gd name="connsiteY6" fmla="*/ 1907043 h 2023875"/>
                    <a:gd name="connsiteX7" fmla="*/ 1541124 w 1541124"/>
                    <a:gd name="connsiteY7" fmla="*/ 1910993 h 2023875"/>
                    <a:gd name="connsiteX0" fmla="*/ 0 w 1541124"/>
                    <a:gd name="connsiteY0" fmla="*/ 0 h 2023875"/>
                    <a:gd name="connsiteX1" fmla="*/ 122848 w 1541124"/>
                    <a:gd name="connsiteY1" fmla="*/ 1911435 h 2023875"/>
                    <a:gd name="connsiteX2" fmla="*/ 190293 w 1541124"/>
                    <a:gd name="connsiteY2" fmla="*/ 1811593 h 2023875"/>
                    <a:gd name="connsiteX3" fmla="*/ 248045 w 1541124"/>
                    <a:gd name="connsiteY3" fmla="*/ 1911243 h 2023875"/>
                    <a:gd name="connsiteX4" fmla="*/ 314277 w 1541124"/>
                    <a:gd name="connsiteY4" fmla="*/ 1862798 h 2023875"/>
                    <a:gd name="connsiteX5" fmla="*/ 379828 w 1541124"/>
                    <a:gd name="connsiteY5" fmla="*/ 1906612 h 2023875"/>
                    <a:gd name="connsiteX6" fmla="*/ 435409 w 1541124"/>
                    <a:gd name="connsiteY6" fmla="*/ 1877546 h 2023875"/>
                    <a:gd name="connsiteX7" fmla="*/ 1541124 w 1541124"/>
                    <a:gd name="connsiteY7" fmla="*/ 1910993 h 2023875"/>
                    <a:gd name="connsiteX0" fmla="*/ 0 w 1541124"/>
                    <a:gd name="connsiteY0" fmla="*/ 0 h 2023875"/>
                    <a:gd name="connsiteX1" fmla="*/ 122848 w 1541124"/>
                    <a:gd name="connsiteY1" fmla="*/ 1911435 h 2023875"/>
                    <a:gd name="connsiteX2" fmla="*/ 190293 w 1541124"/>
                    <a:gd name="connsiteY2" fmla="*/ 1811593 h 2023875"/>
                    <a:gd name="connsiteX3" fmla="*/ 248045 w 1541124"/>
                    <a:gd name="connsiteY3" fmla="*/ 1911243 h 2023875"/>
                    <a:gd name="connsiteX4" fmla="*/ 314277 w 1541124"/>
                    <a:gd name="connsiteY4" fmla="*/ 1862798 h 2023875"/>
                    <a:gd name="connsiteX5" fmla="*/ 379828 w 1541124"/>
                    <a:gd name="connsiteY5" fmla="*/ 1906612 h 2023875"/>
                    <a:gd name="connsiteX6" fmla="*/ 435409 w 1541124"/>
                    <a:gd name="connsiteY6" fmla="*/ 1877546 h 2023875"/>
                    <a:gd name="connsiteX7" fmla="*/ 909816 w 1541124"/>
                    <a:gd name="connsiteY7" fmla="*/ 1894752 h 2023875"/>
                    <a:gd name="connsiteX8" fmla="*/ 1541124 w 1541124"/>
                    <a:gd name="connsiteY8" fmla="*/ 1910993 h 2023875"/>
                    <a:gd name="connsiteX0" fmla="*/ 0 w 1541124"/>
                    <a:gd name="connsiteY0" fmla="*/ 0 h 2023875"/>
                    <a:gd name="connsiteX1" fmla="*/ 122848 w 1541124"/>
                    <a:gd name="connsiteY1" fmla="*/ 1911435 h 2023875"/>
                    <a:gd name="connsiteX2" fmla="*/ 190293 w 1541124"/>
                    <a:gd name="connsiteY2" fmla="*/ 1811593 h 2023875"/>
                    <a:gd name="connsiteX3" fmla="*/ 248045 w 1541124"/>
                    <a:gd name="connsiteY3" fmla="*/ 1911243 h 2023875"/>
                    <a:gd name="connsiteX4" fmla="*/ 314277 w 1541124"/>
                    <a:gd name="connsiteY4" fmla="*/ 1862798 h 2023875"/>
                    <a:gd name="connsiteX5" fmla="*/ 379828 w 1541124"/>
                    <a:gd name="connsiteY5" fmla="*/ 1906612 h 2023875"/>
                    <a:gd name="connsiteX6" fmla="*/ 435409 w 1541124"/>
                    <a:gd name="connsiteY6" fmla="*/ 1877546 h 2023875"/>
                    <a:gd name="connsiteX7" fmla="*/ 504235 w 1541124"/>
                    <a:gd name="connsiteY7" fmla="*/ 1911958 h 2023875"/>
                    <a:gd name="connsiteX8" fmla="*/ 1541124 w 1541124"/>
                    <a:gd name="connsiteY8" fmla="*/ 1910993 h 2023875"/>
                    <a:gd name="connsiteX0" fmla="*/ 0 w 1541124"/>
                    <a:gd name="connsiteY0" fmla="*/ 0 h 2023875"/>
                    <a:gd name="connsiteX1" fmla="*/ 122848 w 1541124"/>
                    <a:gd name="connsiteY1" fmla="*/ 1911435 h 2023875"/>
                    <a:gd name="connsiteX2" fmla="*/ 190293 w 1541124"/>
                    <a:gd name="connsiteY2" fmla="*/ 1811593 h 2023875"/>
                    <a:gd name="connsiteX3" fmla="*/ 248045 w 1541124"/>
                    <a:gd name="connsiteY3" fmla="*/ 1911243 h 2023875"/>
                    <a:gd name="connsiteX4" fmla="*/ 314277 w 1541124"/>
                    <a:gd name="connsiteY4" fmla="*/ 1862798 h 2023875"/>
                    <a:gd name="connsiteX5" fmla="*/ 379828 w 1541124"/>
                    <a:gd name="connsiteY5" fmla="*/ 1906612 h 2023875"/>
                    <a:gd name="connsiteX6" fmla="*/ 435409 w 1541124"/>
                    <a:gd name="connsiteY6" fmla="*/ 1877546 h 2023875"/>
                    <a:gd name="connsiteX7" fmla="*/ 499319 w 1541124"/>
                    <a:gd name="connsiteY7" fmla="*/ 1909500 h 2023875"/>
                    <a:gd name="connsiteX8" fmla="*/ 1541124 w 1541124"/>
                    <a:gd name="connsiteY8" fmla="*/ 1910993 h 2023875"/>
                    <a:gd name="connsiteX0" fmla="*/ 0 w 1541124"/>
                    <a:gd name="connsiteY0" fmla="*/ 0 h 1912124"/>
                    <a:gd name="connsiteX1" fmla="*/ 122848 w 1541124"/>
                    <a:gd name="connsiteY1" fmla="*/ 1911435 h 1912124"/>
                    <a:gd name="connsiteX2" fmla="*/ 190293 w 1541124"/>
                    <a:gd name="connsiteY2" fmla="*/ 1811593 h 1912124"/>
                    <a:gd name="connsiteX3" fmla="*/ 248045 w 1541124"/>
                    <a:gd name="connsiteY3" fmla="*/ 1911243 h 1912124"/>
                    <a:gd name="connsiteX4" fmla="*/ 314277 w 1541124"/>
                    <a:gd name="connsiteY4" fmla="*/ 1862798 h 1912124"/>
                    <a:gd name="connsiteX5" fmla="*/ 379828 w 1541124"/>
                    <a:gd name="connsiteY5" fmla="*/ 1906612 h 1912124"/>
                    <a:gd name="connsiteX6" fmla="*/ 435409 w 1541124"/>
                    <a:gd name="connsiteY6" fmla="*/ 1877546 h 1912124"/>
                    <a:gd name="connsiteX7" fmla="*/ 499319 w 1541124"/>
                    <a:gd name="connsiteY7" fmla="*/ 1909500 h 1912124"/>
                    <a:gd name="connsiteX8" fmla="*/ 1541124 w 1541124"/>
                    <a:gd name="connsiteY8" fmla="*/ 1910993 h 1912124"/>
                    <a:gd name="connsiteX0" fmla="*/ 0 w 1541124"/>
                    <a:gd name="connsiteY0" fmla="*/ 0 h 1912124"/>
                    <a:gd name="connsiteX1" fmla="*/ 122848 w 1541124"/>
                    <a:gd name="connsiteY1" fmla="*/ 1911435 h 1912124"/>
                    <a:gd name="connsiteX2" fmla="*/ 190293 w 1541124"/>
                    <a:gd name="connsiteY2" fmla="*/ 1811593 h 1912124"/>
                    <a:gd name="connsiteX3" fmla="*/ 248045 w 1541124"/>
                    <a:gd name="connsiteY3" fmla="*/ 1911243 h 1912124"/>
                    <a:gd name="connsiteX4" fmla="*/ 314277 w 1541124"/>
                    <a:gd name="connsiteY4" fmla="*/ 1862798 h 1912124"/>
                    <a:gd name="connsiteX5" fmla="*/ 379828 w 1541124"/>
                    <a:gd name="connsiteY5" fmla="*/ 1906612 h 1912124"/>
                    <a:gd name="connsiteX6" fmla="*/ 435409 w 1541124"/>
                    <a:gd name="connsiteY6" fmla="*/ 1877546 h 1912124"/>
                    <a:gd name="connsiteX7" fmla="*/ 499319 w 1541124"/>
                    <a:gd name="connsiteY7" fmla="*/ 1909500 h 1912124"/>
                    <a:gd name="connsiteX8" fmla="*/ 1541124 w 1541124"/>
                    <a:gd name="connsiteY8" fmla="*/ 1910993 h 1912124"/>
                    <a:gd name="connsiteX0" fmla="*/ 0 w 1541124"/>
                    <a:gd name="connsiteY0" fmla="*/ 0 h 1921853"/>
                    <a:gd name="connsiteX1" fmla="*/ 122848 w 1541124"/>
                    <a:gd name="connsiteY1" fmla="*/ 1911435 h 1921853"/>
                    <a:gd name="connsiteX2" fmla="*/ 190293 w 1541124"/>
                    <a:gd name="connsiteY2" fmla="*/ 1811593 h 1921853"/>
                    <a:gd name="connsiteX3" fmla="*/ 250504 w 1541124"/>
                    <a:gd name="connsiteY3" fmla="*/ 1921075 h 1921853"/>
                    <a:gd name="connsiteX4" fmla="*/ 314277 w 1541124"/>
                    <a:gd name="connsiteY4" fmla="*/ 1862798 h 1921853"/>
                    <a:gd name="connsiteX5" fmla="*/ 379828 w 1541124"/>
                    <a:gd name="connsiteY5" fmla="*/ 1906612 h 1921853"/>
                    <a:gd name="connsiteX6" fmla="*/ 435409 w 1541124"/>
                    <a:gd name="connsiteY6" fmla="*/ 1877546 h 1921853"/>
                    <a:gd name="connsiteX7" fmla="*/ 499319 w 1541124"/>
                    <a:gd name="connsiteY7" fmla="*/ 1909500 h 1921853"/>
                    <a:gd name="connsiteX8" fmla="*/ 1541124 w 1541124"/>
                    <a:gd name="connsiteY8" fmla="*/ 1910993 h 1921853"/>
                    <a:gd name="connsiteX0" fmla="*/ 0 w 1541124"/>
                    <a:gd name="connsiteY0" fmla="*/ 0 h 1921853"/>
                    <a:gd name="connsiteX1" fmla="*/ 122848 w 1541124"/>
                    <a:gd name="connsiteY1" fmla="*/ 1911435 h 1921853"/>
                    <a:gd name="connsiteX2" fmla="*/ 190293 w 1541124"/>
                    <a:gd name="connsiteY2" fmla="*/ 1811593 h 1921853"/>
                    <a:gd name="connsiteX3" fmla="*/ 250504 w 1541124"/>
                    <a:gd name="connsiteY3" fmla="*/ 1921075 h 1921853"/>
                    <a:gd name="connsiteX4" fmla="*/ 314277 w 1541124"/>
                    <a:gd name="connsiteY4" fmla="*/ 1862798 h 1921853"/>
                    <a:gd name="connsiteX5" fmla="*/ 379828 w 1541124"/>
                    <a:gd name="connsiteY5" fmla="*/ 1906612 h 1921853"/>
                    <a:gd name="connsiteX6" fmla="*/ 435409 w 1541124"/>
                    <a:gd name="connsiteY6" fmla="*/ 1877546 h 1921853"/>
                    <a:gd name="connsiteX7" fmla="*/ 499319 w 1541124"/>
                    <a:gd name="connsiteY7" fmla="*/ 1909500 h 1921853"/>
                    <a:gd name="connsiteX8" fmla="*/ 1541124 w 1541124"/>
                    <a:gd name="connsiteY8" fmla="*/ 1910993 h 1921853"/>
                    <a:gd name="connsiteX0" fmla="*/ 0 w 1541124"/>
                    <a:gd name="connsiteY0" fmla="*/ 0 h 1921853"/>
                    <a:gd name="connsiteX1" fmla="*/ 122848 w 1541124"/>
                    <a:gd name="connsiteY1" fmla="*/ 1911435 h 1921853"/>
                    <a:gd name="connsiteX2" fmla="*/ 190293 w 1541124"/>
                    <a:gd name="connsiteY2" fmla="*/ 1811593 h 1921853"/>
                    <a:gd name="connsiteX3" fmla="*/ 250504 w 1541124"/>
                    <a:gd name="connsiteY3" fmla="*/ 1921075 h 1921853"/>
                    <a:gd name="connsiteX4" fmla="*/ 314277 w 1541124"/>
                    <a:gd name="connsiteY4" fmla="*/ 1862798 h 1921853"/>
                    <a:gd name="connsiteX5" fmla="*/ 379828 w 1541124"/>
                    <a:gd name="connsiteY5" fmla="*/ 1906612 h 1921853"/>
                    <a:gd name="connsiteX6" fmla="*/ 435409 w 1541124"/>
                    <a:gd name="connsiteY6" fmla="*/ 1877546 h 1921853"/>
                    <a:gd name="connsiteX7" fmla="*/ 499319 w 1541124"/>
                    <a:gd name="connsiteY7" fmla="*/ 1909500 h 1921853"/>
                    <a:gd name="connsiteX8" fmla="*/ 1541124 w 1541124"/>
                    <a:gd name="connsiteY8" fmla="*/ 1910993 h 1921853"/>
                    <a:gd name="connsiteX0" fmla="*/ 0 w 1541124"/>
                    <a:gd name="connsiteY0" fmla="*/ 0 h 1921853"/>
                    <a:gd name="connsiteX1" fmla="*/ 122848 w 1541124"/>
                    <a:gd name="connsiteY1" fmla="*/ 1911435 h 1921853"/>
                    <a:gd name="connsiteX2" fmla="*/ 190293 w 1541124"/>
                    <a:gd name="connsiteY2" fmla="*/ 1811593 h 1921853"/>
                    <a:gd name="connsiteX3" fmla="*/ 250504 w 1541124"/>
                    <a:gd name="connsiteY3" fmla="*/ 1921075 h 1921853"/>
                    <a:gd name="connsiteX4" fmla="*/ 314277 w 1541124"/>
                    <a:gd name="connsiteY4" fmla="*/ 1862798 h 1921853"/>
                    <a:gd name="connsiteX5" fmla="*/ 379828 w 1541124"/>
                    <a:gd name="connsiteY5" fmla="*/ 1906612 h 1921853"/>
                    <a:gd name="connsiteX6" fmla="*/ 435409 w 1541124"/>
                    <a:gd name="connsiteY6" fmla="*/ 1877546 h 1921853"/>
                    <a:gd name="connsiteX7" fmla="*/ 499319 w 1541124"/>
                    <a:gd name="connsiteY7" fmla="*/ 1909500 h 1921853"/>
                    <a:gd name="connsiteX8" fmla="*/ 1541124 w 1541124"/>
                    <a:gd name="connsiteY8" fmla="*/ 1910993 h 1921853"/>
                    <a:gd name="connsiteX0" fmla="*/ 0 w 1541124"/>
                    <a:gd name="connsiteY0" fmla="*/ 0 h 1921853"/>
                    <a:gd name="connsiteX1" fmla="*/ 122848 w 1541124"/>
                    <a:gd name="connsiteY1" fmla="*/ 1911435 h 1921853"/>
                    <a:gd name="connsiteX2" fmla="*/ 190293 w 1541124"/>
                    <a:gd name="connsiteY2" fmla="*/ 1811593 h 1921853"/>
                    <a:gd name="connsiteX3" fmla="*/ 250504 w 1541124"/>
                    <a:gd name="connsiteY3" fmla="*/ 1921075 h 1921853"/>
                    <a:gd name="connsiteX4" fmla="*/ 314277 w 1541124"/>
                    <a:gd name="connsiteY4" fmla="*/ 1862798 h 1921853"/>
                    <a:gd name="connsiteX5" fmla="*/ 379828 w 1541124"/>
                    <a:gd name="connsiteY5" fmla="*/ 1906612 h 1921853"/>
                    <a:gd name="connsiteX6" fmla="*/ 435409 w 1541124"/>
                    <a:gd name="connsiteY6" fmla="*/ 1877546 h 1921853"/>
                    <a:gd name="connsiteX7" fmla="*/ 499319 w 1541124"/>
                    <a:gd name="connsiteY7" fmla="*/ 1909500 h 1921853"/>
                    <a:gd name="connsiteX8" fmla="*/ 1541124 w 1541124"/>
                    <a:gd name="connsiteY8" fmla="*/ 1910993 h 1921853"/>
                    <a:gd name="connsiteX0" fmla="*/ 0 w 1541124"/>
                    <a:gd name="connsiteY0" fmla="*/ 0 h 1921853"/>
                    <a:gd name="connsiteX1" fmla="*/ 122848 w 1541124"/>
                    <a:gd name="connsiteY1" fmla="*/ 1911435 h 1921853"/>
                    <a:gd name="connsiteX2" fmla="*/ 190293 w 1541124"/>
                    <a:gd name="connsiteY2" fmla="*/ 1811593 h 1921853"/>
                    <a:gd name="connsiteX3" fmla="*/ 250504 w 1541124"/>
                    <a:gd name="connsiteY3" fmla="*/ 1921075 h 1921853"/>
                    <a:gd name="connsiteX4" fmla="*/ 314277 w 1541124"/>
                    <a:gd name="connsiteY4" fmla="*/ 1862798 h 1921853"/>
                    <a:gd name="connsiteX5" fmla="*/ 379828 w 1541124"/>
                    <a:gd name="connsiteY5" fmla="*/ 1906612 h 1921853"/>
                    <a:gd name="connsiteX6" fmla="*/ 435409 w 1541124"/>
                    <a:gd name="connsiteY6" fmla="*/ 1877546 h 1921853"/>
                    <a:gd name="connsiteX7" fmla="*/ 499319 w 1541124"/>
                    <a:gd name="connsiteY7" fmla="*/ 1909500 h 1921853"/>
                    <a:gd name="connsiteX8" fmla="*/ 1541124 w 1541124"/>
                    <a:gd name="connsiteY8" fmla="*/ 1910993 h 1921853"/>
                    <a:gd name="connsiteX0" fmla="*/ 0 w 1541124"/>
                    <a:gd name="connsiteY0" fmla="*/ 0 h 1921853"/>
                    <a:gd name="connsiteX1" fmla="*/ 122848 w 1541124"/>
                    <a:gd name="connsiteY1" fmla="*/ 1911435 h 1921853"/>
                    <a:gd name="connsiteX2" fmla="*/ 190293 w 1541124"/>
                    <a:gd name="connsiteY2" fmla="*/ 1811593 h 1921853"/>
                    <a:gd name="connsiteX3" fmla="*/ 250504 w 1541124"/>
                    <a:gd name="connsiteY3" fmla="*/ 1921075 h 1921853"/>
                    <a:gd name="connsiteX4" fmla="*/ 314277 w 1541124"/>
                    <a:gd name="connsiteY4" fmla="*/ 1862798 h 1921853"/>
                    <a:gd name="connsiteX5" fmla="*/ 379828 w 1541124"/>
                    <a:gd name="connsiteY5" fmla="*/ 1906612 h 1921853"/>
                    <a:gd name="connsiteX6" fmla="*/ 435409 w 1541124"/>
                    <a:gd name="connsiteY6" fmla="*/ 1877546 h 1921853"/>
                    <a:gd name="connsiteX7" fmla="*/ 499319 w 1541124"/>
                    <a:gd name="connsiteY7" fmla="*/ 1909500 h 1921853"/>
                    <a:gd name="connsiteX8" fmla="*/ 1541124 w 1541124"/>
                    <a:gd name="connsiteY8" fmla="*/ 1910993 h 1921853"/>
                    <a:gd name="connsiteX0" fmla="*/ 0 w 1541124"/>
                    <a:gd name="connsiteY0" fmla="*/ 0 h 1921853"/>
                    <a:gd name="connsiteX1" fmla="*/ 122848 w 1541124"/>
                    <a:gd name="connsiteY1" fmla="*/ 1911435 h 1921853"/>
                    <a:gd name="connsiteX2" fmla="*/ 190293 w 1541124"/>
                    <a:gd name="connsiteY2" fmla="*/ 1811593 h 1921853"/>
                    <a:gd name="connsiteX3" fmla="*/ 250504 w 1541124"/>
                    <a:gd name="connsiteY3" fmla="*/ 1921075 h 1921853"/>
                    <a:gd name="connsiteX4" fmla="*/ 314277 w 1541124"/>
                    <a:gd name="connsiteY4" fmla="*/ 1862798 h 1921853"/>
                    <a:gd name="connsiteX5" fmla="*/ 379828 w 1541124"/>
                    <a:gd name="connsiteY5" fmla="*/ 1906612 h 1921853"/>
                    <a:gd name="connsiteX6" fmla="*/ 435409 w 1541124"/>
                    <a:gd name="connsiteY6" fmla="*/ 1877546 h 1921853"/>
                    <a:gd name="connsiteX7" fmla="*/ 499319 w 1541124"/>
                    <a:gd name="connsiteY7" fmla="*/ 1909500 h 1921853"/>
                    <a:gd name="connsiteX8" fmla="*/ 1541124 w 1541124"/>
                    <a:gd name="connsiteY8" fmla="*/ 1910993 h 1921853"/>
                    <a:gd name="connsiteX0" fmla="*/ 0 w 1541124"/>
                    <a:gd name="connsiteY0" fmla="*/ 0 h 1921086"/>
                    <a:gd name="connsiteX1" fmla="*/ 122848 w 1541124"/>
                    <a:gd name="connsiteY1" fmla="*/ 1911435 h 1921086"/>
                    <a:gd name="connsiteX2" fmla="*/ 190293 w 1541124"/>
                    <a:gd name="connsiteY2" fmla="*/ 1811593 h 1921086"/>
                    <a:gd name="connsiteX3" fmla="*/ 250504 w 1541124"/>
                    <a:gd name="connsiteY3" fmla="*/ 1921075 h 1921086"/>
                    <a:gd name="connsiteX4" fmla="*/ 314277 w 1541124"/>
                    <a:gd name="connsiteY4" fmla="*/ 1862798 h 1921086"/>
                    <a:gd name="connsiteX5" fmla="*/ 379828 w 1541124"/>
                    <a:gd name="connsiteY5" fmla="*/ 1906612 h 1921086"/>
                    <a:gd name="connsiteX6" fmla="*/ 435409 w 1541124"/>
                    <a:gd name="connsiteY6" fmla="*/ 1877546 h 1921086"/>
                    <a:gd name="connsiteX7" fmla="*/ 499319 w 1541124"/>
                    <a:gd name="connsiteY7" fmla="*/ 1909500 h 1921086"/>
                    <a:gd name="connsiteX8" fmla="*/ 1541124 w 1541124"/>
                    <a:gd name="connsiteY8" fmla="*/ 1910993 h 1921086"/>
                    <a:gd name="connsiteX0" fmla="*/ 0 w 1541124"/>
                    <a:gd name="connsiteY0" fmla="*/ 0 h 1911435"/>
                    <a:gd name="connsiteX1" fmla="*/ 122848 w 1541124"/>
                    <a:gd name="connsiteY1" fmla="*/ 1911435 h 1911435"/>
                    <a:gd name="connsiteX2" fmla="*/ 190293 w 1541124"/>
                    <a:gd name="connsiteY2" fmla="*/ 1811593 h 1911435"/>
                    <a:gd name="connsiteX3" fmla="*/ 243129 w 1541124"/>
                    <a:gd name="connsiteY3" fmla="*/ 1911243 h 1911435"/>
                    <a:gd name="connsiteX4" fmla="*/ 314277 w 1541124"/>
                    <a:gd name="connsiteY4" fmla="*/ 1862798 h 1911435"/>
                    <a:gd name="connsiteX5" fmla="*/ 379828 w 1541124"/>
                    <a:gd name="connsiteY5" fmla="*/ 1906612 h 1911435"/>
                    <a:gd name="connsiteX6" fmla="*/ 435409 w 1541124"/>
                    <a:gd name="connsiteY6" fmla="*/ 1877546 h 1911435"/>
                    <a:gd name="connsiteX7" fmla="*/ 499319 w 1541124"/>
                    <a:gd name="connsiteY7" fmla="*/ 1909500 h 1911435"/>
                    <a:gd name="connsiteX8" fmla="*/ 1541124 w 1541124"/>
                    <a:gd name="connsiteY8" fmla="*/ 1910993 h 1911435"/>
                    <a:gd name="connsiteX0" fmla="*/ 0 w 1541124"/>
                    <a:gd name="connsiteY0" fmla="*/ 0 h 1911435"/>
                    <a:gd name="connsiteX1" fmla="*/ 122848 w 1541124"/>
                    <a:gd name="connsiteY1" fmla="*/ 1911435 h 1911435"/>
                    <a:gd name="connsiteX2" fmla="*/ 190293 w 1541124"/>
                    <a:gd name="connsiteY2" fmla="*/ 1811593 h 1911435"/>
                    <a:gd name="connsiteX3" fmla="*/ 248045 w 1541124"/>
                    <a:gd name="connsiteY3" fmla="*/ 1911243 h 1911435"/>
                    <a:gd name="connsiteX4" fmla="*/ 314277 w 1541124"/>
                    <a:gd name="connsiteY4" fmla="*/ 1862798 h 1911435"/>
                    <a:gd name="connsiteX5" fmla="*/ 379828 w 1541124"/>
                    <a:gd name="connsiteY5" fmla="*/ 1906612 h 1911435"/>
                    <a:gd name="connsiteX6" fmla="*/ 435409 w 1541124"/>
                    <a:gd name="connsiteY6" fmla="*/ 1877546 h 1911435"/>
                    <a:gd name="connsiteX7" fmla="*/ 499319 w 1541124"/>
                    <a:gd name="connsiteY7" fmla="*/ 1909500 h 1911435"/>
                    <a:gd name="connsiteX8" fmla="*/ 1541124 w 1541124"/>
                    <a:gd name="connsiteY8" fmla="*/ 1910993 h 1911435"/>
                    <a:gd name="connsiteX0" fmla="*/ 0 w 1473637"/>
                    <a:gd name="connsiteY0" fmla="*/ 0 h 273539"/>
                    <a:gd name="connsiteX1" fmla="*/ 55361 w 1473637"/>
                    <a:gd name="connsiteY1" fmla="*/ 273539 h 273539"/>
                    <a:gd name="connsiteX2" fmla="*/ 122806 w 1473637"/>
                    <a:gd name="connsiteY2" fmla="*/ 173697 h 273539"/>
                    <a:gd name="connsiteX3" fmla="*/ 180558 w 1473637"/>
                    <a:gd name="connsiteY3" fmla="*/ 273347 h 273539"/>
                    <a:gd name="connsiteX4" fmla="*/ 246790 w 1473637"/>
                    <a:gd name="connsiteY4" fmla="*/ 224902 h 273539"/>
                    <a:gd name="connsiteX5" fmla="*/ 312341 w 1473637"/>
                    <a:gd name="connsiteY5" fmla="*/ 268716 h 273539"/>
                    <a:gd name="connsiteX6" fmla="*/ 367922 w 1473637"/>
                    <a:gd name="connsiteY6" fmla="*/ 239650 h 273539"/>
                    <a:gd name="connsiteX7" fmla="*/ 431832 w 1473637"/>
                    <a:gd name="connsiteY7" fmla="*/ 271604 h 273539"/>
                    <a:gd name="connsiteX8" fmla="*/ 1473637 w 1473637"/>
                    <a:gd name="connsiteY8" fmla="*/ 273097 h 273539"/>
                    <a:gd name="connsiteX0" fmla="*/ 0 w 1473637"/>
                    <a:gd name="connsiteY0" fmla="*/ 0 h 273540"/>
                    <a:gd name="connsiteX1" fmla="*/ 55361 w 1473637"/>
                    <a:gd name="connsiteY1" fmla="*/ 273539 h 273540"/>
                    <a:gd name="connsiteX2" fmla="*/ 122806 w 1473637"/>
                    <a:gd name="connsiteY2" fmla="*/ 173697 h 273540"/>
                    <a:gd name="connsiteX3" fmla="*/ 180558 w 1473637"/>
                    <a:gd name="connsiteY3" fmla="*/ 273347 h 273540"/>
                    <a:gd name="connsiteX4" fmla="*/ 246790 w 1473637"/>
                    <a:gd name="connsiteY4" fmla="*/ 224902 h 273540"/>
                    <a:gd name="connsiteX5" fmla="*/ 312341 w 1473637"/>
                    <a:gd name="connsiteY5" fmla="*/ 268716 h 273540"/>
                    <a:gd name="connsiteX6" fmla="*/ 367922 w 1473637"/>
                    <a:gd name="connsiteY6" fmla="*/ 239650 h 273540"/>
                    <a:gd name="connsiteX7" fmla="*/ 431832 w 1473637"/>
                    <a:gd name="connsiteY7" fmla="*/ 271604 h 273540"/>
                    <a:gd name="connsiteX8" fmla="*/ 1473637 w 1473637"/>
                    <a:gd name="connsiteY8" fmla="*/ 273097 h 273540"/>
                    <a:gd name="connsiteX0" fmla="*/ 0 w 648800"/>
                    <a:gd name="connsiteY0" fmla="*/ 0 h 276321"/>
                    <a:gd name="connsiteX1" fmla="*/ 55361 w 648800"/>
                    <a:gd name="connsiteY1" fmla="*/ 273539 h 276321"/>
                    <a:gd name="connsiteX2" fmla="*/ 122806 w 648800"/>
                    <a:gd name="connsiteY2" fmla="*/ 173697 h 276321"/>
                    <a:gd name="connsiteX3" fmla="*/ 180558 w 648800"/>
                    <a:gd name="connsiteY3" fmla="*/ 273347 h 276321"/>
                    <a:gd name="connsiteX4" fmla="*/ 246790 w 648800"/>
                    <a:gd name="connsiteY4" fmla="*/ 224902 h 276321"/>
                    <a:gd name="connsiteX5" fmla="*/ 312341 w 648800"/>
                    <a:gd name="connsiteY5" fmla="*/ 268716 h 276321"/>
                    <a:gd name="connsiteX6" fmla="*/ 367922 w 648800"/>
                    <a:gd name="connsiteY6" fmla="*/ 239650 h 276321"/>
                    <a:gd name="connsiteX7" fmla="*/ 431832 w 648800"/>
                    <a:gd name="connsiteY7" fmla="*/ 271604 h 276321"/>
                    <a:gd name="connsiteX8" fmla="*/ 648800 w 648800"/>
                    <a:gd name="connsiteY8" fmla="*/ 276321 h 276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8800" h="276321">
                      <a:moveTo>
                        <a:pt x="0" y="0"/>
                      </a:moveTo>
                      <a:cubicBezTo>
                        <a:pt x="11757" y="148409"/>
                        <a:pt x="-15683" y="273949"/>
                        <a:pt x="55361" y="273539"/>
                      </a:cubicBezTo>
                      <a:cubicBezTo>
                        <a:pt x="101824" y="273129"/>
                        <a:pt x="101940" y="173729"/>
                        <a:pt x="122806" y="173697"/>
                      </a:cubicBezTo>
                      <a:cubicBezTo>
                        <a:pt x="143672" y="173665"/>
                        <a:pt x="137772" y="274645"/>
                        <a:pt x="180558" y="273347"/>
                      </a:cubicBezTo>
                      <a:cubicBezTo>
                        <a:pt x="223344" y="272049"/>
                        <a:pt x="224826" y="225674"/>
                        <a:pt x="246790" y="224902"/>
                      </a:cubicBezTo>
                      <a:cubicBezTo>
                        <a:pt x="268754" y="224130"/>
                        <a:pt x="268392" y="271175"/>
                        <a:pt x="312341" y="268716"/>
                      </a:cubicBezTo>
                      <a:cubicBezTo>
                        <a:pt x="335784" y="271318"/>
                        <a:pt x="349395" y="249339"/>
                        <a:pt x="367922" y="239650"/>
                      </a:cubicBezTo>
                      <a:lnTo>
                        <a:pt x="431832" y="271604"/>
                      </a:lnTo>
                      <a:lnTo>
                        <a:pt x="648800" y="276321"/>
                      </a:lnTo>
                    </a:path>
                  </a:pathLst>
                </a:custGeom>
                <a:noFill/>
                <a:ln w="12700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orme libre 71"/>
                <p:cNvSpPr/>
                <p:nvPr/>
              </p:nvSpPr>
              <p:spPr bwMode="auto">
                <a:xfrm flipH="1">
                  <a:off x="8552170" y="4217001"/>
                  <a:ext cx="251966" cy="249573"/>
                </a:xfrm>
                <a:custGeom>
                  <a:avLst/>
                  <a:gdLst>
                    <a:gd name="connsiteX0" fmla="*/ 0 w 1723016"/>
                    <a:gd name="connsiteY0" fmla="*/ 0 h 2034622"/>
                    <a:gd name="connsiteX1" fmla="*/ 113016 w 1723016"/>
                    <a:gd name="connsiteY1" fmla="*/ 1921267 h 2034622"/>
                    <a:gd name="connsiteX2" fmla="*/ 195209 w 1723016"/>
                    <a:gd name="connsiteY2" fmla="*/ 1828800 h 2034622"/>
                    <a:gd name="connsiteX3" fmla="*/ 267128 w 1723016"/>
                    <a:gd name="connsiteY3" fmla="*/ 1982912 h 2034622"/>
                    <a:gd name="connsiteX4" fmla="*/ 400693 w 1723016"/>
                    <a:gd name="connsiteY4" fmla="*/ 1921267 h 2034622"/>
                    <a:gd name="connsiteX5" fmla="*/ 1541124 w 1723016"/>
                    <a:gd name="connsiteY5" fmla="*/ 1910993 h 2034622"/>
                    <a:gd name="connsiteX6" fmla="*/ 1705510 w 1723016"/>
                    <a:gd name="connsiteY6" fmla="*/ 1561672 h 2034622"/>
                    <a:gd name="connsiteX0" fmla="*/ 0 w 1541124"/>
                    <a:gd name="connsiteY0" fmla="*/ 0 h 2034622"/>
                    <a:gd name="connsiteX1" fmla="*/ 113016 w 1541124"/>
                    <a:gd name="connsiteY1" fmla="*/ 1921267 h 2034622"/>
                    <a:gd name="connsiteX2" fmla="*/ 195209 w 1541124"/>
                    <a:gd name="connsiteY2" fmla="*/ 1828800 h 2034622"/>
                    <a:gd name="connsiteX3" fmla="*/ 267128 w 1541124"/>
                    <a:gd name="connsiteY3" fmla="*/ 1982912 h 2034622"/>
                    <a:gd name="connsiteX4" fmla="*/ 400693 w 1541124"/>
                    <a:gd name="connsiteY4" fmla="*/ 1921267 h 2034622"/>
                    <a:gd name="connsiteX5" fmla="*/ 1541124 w 1541124"/>
                    <a:gd name="connsiteY5" fmla="*/ 1910993 h 2034622"/>
                    <a:gd name="connsiteX0" fmla="*/ 0 w 1541124"/>
                    <a:gd name="connsiteY0" fmla="*/ 0 h 2034622"/>
                    <a:gd name="connsiteX1" fmla="*/ 113016 w 1541124"/>
                    <a:gd name="connsiteY1" fmla="*/ 1921267 h 2034622"/>
                    <a:gd name="connsiteX2" fmla="*/ 195209 w 1541124"/>
                    <a:gd name="connsiteY2" fmla="*/ 1828800 h 2034622"/>
                    <a:gd name="connsiteX3" fmla="*/ 267128 w 1541124"/>
                    <a:gd name="connsiteY3" fmla="*/ 1982912 h 2034622"/>
                    <a:gd name="connsiteX4" fmla="*/ 400693 w 1541124"/>
                    <a:gd name="connsiteY4" fmla="*/ 1921267 h 2034622"/>
                    <a:gd name="connsiteX5" fmla="*/ 1541124 w 1541124"/>
                    <a:gd name="connsiteY5" fmla="*/ 1910993 h 2034622"/>
                    <a:gd name="connsiteX0" fmla="*/ 0 w 1541124"/>
                    <a:gd name="connsiteY0" fmla="*/ 0 h 1985259"/>
                    <a:gd name="connsiteX1" fmla="*/ 113016 w 1541124"/>
                    <a:gd name="connsiteY1" fmla="*/ 1921267 h 1985259"/>
                    <a:gd name="connsiteX2" fmla="*/ 195209 w 1541124"/>
                    <a:gd name="connsiteY2" fmla="*/ 1828800 h 1985259"/>
                    <a:gd name="connsiteX3" fmla="*/ 267128 w 1541124"/>
                    <a:gd name="connsiteY3" fmla="*/ 1982912 h 1985259"/>
                    <a:gd name="connsiteX4" fmla="*/ 400693 w 1541124"/>
                    <a:gd name="connsiteY4" fmla="*/ 1921267 h 1985259"/>
                    <a:gd name="connsiteX5" fmla="*/ 1541124 w 1541124"/>
                    <a:gd name="connsiteY5" fmla="*/ 1910993 h 1985259"/>
                    <a:gd name="connsiteX0" fmla="*/ 0 w 1541124"/>
                    <a:gd name="connsiteY0" fmla="*/ 0 h 1982995"/>
                    <a:gd name="connsiteX1" fmla="*/ 113016 w 1541124"/>
                    <a:gd name="connsiteY1" fmla="*/ 1921267 h 1982995"/>
                    <a:gd name="connsiteX2" fmla="*/ 195209 w 1541124"/>
                    <a:gd name="connsiteY2" fmla="*/ 1828800 h 1982995"/>
                    <a:gd name="connsiteX3" fmla="*/ 267128 w 1541124"/>
                    <a:gd name="connsiteY3" fmla="*/ 1982912 h 1982995"/>
                    <a:gd name="connsiteX4" fmla="*/ 448363 w 1541124"/>
                    <a:gd name="connsiteY4" fmla="*/ 1804259 h 1982995"/>
                    <a:gd name="connsiteX5" fmla="*/ 1541124 w 1541124"/>
                    <a:gd name="connsiteY5" fmla="*/ 1910993 h 1982995"/>
                    <a:gd name="connsiteX0" fmla="*/ 0 w 1541124"/>
                    <a:gd name="connsiteY0" fmla="*/ 0 h 1923887"/>
                    <a:gd name="connsiteX1" fmla="*/ 113016 w 1541124"/>
                    <a:gd name="connsiteY1" fmla="*/ 1921267 h 1923887"/>
                    <a:gd name="connsiteX2" fmla="*/ 195209 w 1541124"/>
                    <a:gd name="connsiteY2" fmla="*/ 1828800 h 1923887"/>
                    <a:gd name="connsiteX3" fmla="*/ 262794 w 1541124"/>
                    <a:gd name="connsiteY3" fmla="*/ 1922241 h 1923887"/>
                    <a:gd name="connsiteX4" fmla="*/ 448363 w 1541124"/>
                    <a:gd name="connsiteY4" fmla="*/ 1804259 h 1923887"/>
                    <a:gd name="connsiteX5" fmla="*/ 1541124 w 1541124"/>
                    <a:gd name="connsiteY5" fmla="*/ 1910993 h 1923887"/>
                    <a:gd name="connsiteX0" fmla="*/ 0 w 1541124"/>
                    <a:gd name="connsiteY0" fmla="*/ 0 h 1924444"/>
                    <a:gd name="connsiteX1" fmla="*/ 113016 w 1541124"/>
                    <a:gd name="connsiteY1" fmla="*/ 1921267 h 1924444"/>
                    <a:gd name="connsiteX2" fmla="*/ 195209 w 1541124"/>
                    <a:gd name="connsiteY2" fmla="*/ 1828800 h 1924444"/>
                    <a:gd name="connsiteX3" fmla="*/ 262794 w 1541124"/>
                    <a:gd name="connsiteY3" fmla="*/ 1922241 h 1924444"/>
                    <a:gd name="connsiteX4" fmla="*/ 392026 w 1541124"/>
                    <a:gd name="connsiteY4" fmla="*/ 1812926 h 1924444"/>
                    <a:gd name="connsiteX5" fmla="*/ 1541124 w 1541124"/>
                    <a:gd name="connsiteY5" fmla="*/ 1910993 h 1924444"/>
                    <a:gd name="connsiteX0" fmla="*/ 0 w 1541124"/>
                    <a:gd name="connsiteY0" fmla="*/ 0 h 1924444"/>
                    <a:gd name="connsiteX1" fmla="*/ 113016 w 1541124"/>
                    <a:gd name="connsiteY1" fmla="*/ 1921267 h 1924444"/>
                    <a:gd name="connsiteX2" fmla="*/ 195209 w 1541124"/>
                    <a:gd name="connsiteY2" fmla="*/ 1828800 h 1924444"/>
                    <a:gd name="connsiteX3" fmla="*/ 262794 w 1541124"/>
                    <a:gd name="connsiteY3" fmla="*/ 1922241 h 1924444"/>
                    <a:gd name="connsiteX4" fmla="*/ 392026 w 1541124"/>
                    <a:gd name="connsiteY4" fmla="*/ 1812926 h 1924444"/>
                    <a:gd name="connsiteX5" fmla="*/ 1541124 w 1541124"/>
                    <a:gd name="connsiteY5" fmla="*/ 1910993 h 1924444"/>
                    <a:gd name="connsiteX0" fmla="*/ 0 w 1541124"/>
                    <a:gd name="connsiteY0" fmla="*/ 0 h 1925375"/>
                    <a:gd name="connsiteX1" fmla="*/ 113016 w 1541124"/>
                    <a:gd name="connsiteY1" fmla="*/ 1921267 h 1925375"/>
                    <a:gd name="connsiteX2" fmla="*/ 195209 w 1541124"/>
                    <a:gd name="connsiteY2" fmla="*/ 1828800 h 1925375"/>
                    <a:gd name="connsiteX3" fmla="*/ 262794 w 1541124"/>
                    <a:gd name="connsiteY3" fmla="*/ 1922241 h 1925375"/>
                    <a:gd name="connsiteX4" fmla="*/ 348690 w 1541124"/>
                    <a:gd name="connsiteY4" fmla="*/ 1825927 h 1925375"/>
                    <a:gd name="connsiteX5" fmla="*/ 1541124 w 1541124"/>
                    <a:gd name="connsiteY5" fmla="*/ 1910993 h 1925375"/>
                    <a:gd name="connsiteX0" fmla="*/ 0 w 1541124"/>
                    <a:gd name="connsiteY0" fmla="*/ 0 h 1922242"/>
                    <a:gd name="connsiteX1" fmla="*/ 113016 w 1541124"/>
                    <a:gd name="connsiteY1" fmla="*/ 1921267 h 1922242"/>
                    <a:gd name="connsiteX2" fmla="*/ 195209 w 1541124"/>
                    <a:gd name="connsiteY2" fmla="*/ 1828800 h 1922242"/>
                    <a:gd name="connsiteX3" fmla="*/ 262794 w 1541124"/>
                    <a:gd name="connsiteY3" fmla="*/ 1922241 h 1922242"/>
                    <a:gd name="connsiteX4" fmla="*/ 348690 w 1541124"/>
                    <a:gd name="connsiteY4" fmla="*/ 1825927 h 1922242"/>
                    <a:gd name="connsiteX5" fmla="*/ 517993 w 1541124"/>
                    <a:gd name="connsiteY5" fmla="*/ 1846524 h 1922242"/>
                    <a:gd name="connsiteX6" fmla="*/ 1541124 w 1541124"/>
                    <a:gd name="connsiteY6" fmla="*/ 1910993 h 1922242"/>
                    <a:gd name="connsiteX0" fmla="*/ 0 w 1541124"/>
                    <a:gd name="connsiteY0" fmla="*/ 0 h 1922242"/>
                    <a:gd name="connsiteX1" fmla="*/ 113016 w 1541124"/>
                    <a:gd name="connsiteY1" fmla="*/ 1921267 h 1922242"/>
                    <a:gd name="connsiteX2" fmla="*/ 195209 w 1541124"/>
                    <a:gd name="connsiteY2" fmla="*/ 1828800 h 1922242"/>
                    <a:gd name="connsiteX3" fmla="*/ 262794 w 1541124"/>
                    <a:gd name="connsiteY3" fmla="*/ 1922241 h 1922242"/>
                    <a:gd name="connsiteX4" fmla="*/ 348690 w 1541124"/>
                    <a:gd name="connsiteY4" fmla="*/ 1825927 h 1922242"/>
                    <a:gd name="connsiteX5" fmla="*/ 448654 w 1541124"/>
                    <a:gd name="connsiteY5" fmla="*/ 1911528 h 1922242"/>
                    <a:gd name="connsiteX6" fmla="*/ 1541124 w 1541124"/>
                    <a:gd name="connsiteY6" fmla="*/ 1910993 h 1922242"/>
                    <a:gd name="connsiteX0" fmla="*/ 0 w 1541124"/>
                    <a:gd name="connsiteY0" fmla="*/ 0 h 1930909"/>
                    <a:gd name="connsiteX1" fmla="*/ 113016 w 1541124"/>
                    <a:gd name="connsiteY1" fmla="*/ 1921267 h 1930909"/>
                    <a:gd name="connsiteX2" fmla="*/ 195209 w 1541124"/>
                    <a:gd name="connsiteY2" fmla="*/ 1828800 h 1930909"/>
                    <a:gd name="connsiteX3" fmla="*/ 262794 w 1541124"/>
                    <a:gd name="connsiteY3" fmla="*/ 1930908 h 1930909"/>
                    <a:gd name="connsiteX4" fmla="*/ 348690 w 1541124"/>
                    <a:gd name="connsiteY4" fmla="*/ 1825927 h 1930909"/>
                    <a:gd name="connsiteX5" fmla="*/ 448654 w 1541124"/>
                    <a:gd name="connsiteY5" fmla="*/ 1911528 h 1930909"/>
                    <a:gd name="connsiteX6" fmla="*/ 1541124 w 1541124"/>
                    <a:gd name="connsiteY6" fmla="*/ 1910993 h 1930909"/>
                    <a:gd name="connsiteX0" fmla="*/ 0 w 1541124"/>
                    <a:gd name="connsiteY0" fmla="*/ 0 h 1930909"/>
                    <a:gd name="connsiteX1" fmla="*/ 113016 w 1541124"/>
                    <a:gd name="connsiteY1" fmla="*/ 1921267 h 1930909"/>
                    <a:gd name="connsiteX2" fmla="*/ 195209 w 1541124"/>
                    <a:gd name="connsiteY2" fmla="*/ 1828800 h 1930909"/>
                    <a:gd name="connsiteX3" fmla="*/ 262794 w 1541124"/>
                    <a:gd name="connsiteY3" fmla="*/ 1930908 h 1930909"/>
                    <a:gd name="connsiteX4" fmla="*/ 348690 w 1541124"/>
                    <a:gd name="connsiteY4" fmla="*/ 1825927 h 1930909"/>
                    <a:gd name="connsiteX5" fmla="*/ 448654 w 1541124"/>
                    <a:gd name="connsiteY5" fmla="*/ 1911528 h 1930909"/>
                    <a:gd name="connsiteX6" fmla="*/ 1541124 w 1541124"/>
                    <a:gd name="connsiteY6" fmla="*/ 1910993 h 1930909"/>
                    <a:gd name="connsiteX0" fmla="*/ 0 w 1541124"/>
                    <a:gd name="connsiteY0" fmla="*/ 0 h 1931502"/>
                    <a:gd name="connsiteX1" fmla="*/ 113016 w 1541124"/>
                    <a:gd name="connsiteY1" fmla="*/ 1921267 h 1931502"/>
                    <a:gd name="connsiteX2" fmla="*/ 195209 w 1541124"/>
                    <a:gd name="connsiteY2" fmla="*/ 1828800 h 1931502"/>
                    <a:gd name="connsiteX3" fmla="*/ 262794 w 1541124"/>
                    <a:gd name="connsiteY3" fmla="*/ 1930908 h 1931502"/>
                    <a:gd name="connsiteX4" fmla="*/ 324109 w 1541124"/>
                    <a:gd name="connsiteY4" fmla="*/ 1872630 h 1931502"/>
                    <a:gd name="connsiteX5" fmla="*/ 448654 w 1541124"/>
                    <a:gd name="connsiteY5" fmla="*/ 1911528 h 1931502"/>
                    <a:gd name="connsiteX6" fmla="*/ 1541124 w 1541124"/>
                    <a:gd name="connsiteY6" fmla="*/ 1910993 h 1931502"/>
                    <a:gd name="connsiteX0" fmla="*/ 0 w 1541124"/>
                    <a:gd name="connsiteY0" fmla="*/ 0 h 1921518"/>
                    <a:gd name="connsiteX1" fmla="*/ 113016 w 1541124"/>
                    <a:gd name="connsiteY1" fmla="*/ 1921267 h 1921518"/>
                    <a:gd name="connsiteX2" fmla="*/ 195209 w 1541124"/>
                    <a:gd name="connsiteY2" fmla="*/ 1828800 h 1921518"/>
                    <a:gd name="connsiteX3" fmla="*/ 257878 w 1541124"/>
                    <a:gd name="connsiteY3" fmla="*/ 1906327 h 1921518"/>
                    <a:gd name="connsiteX4" fmla="*/ 324109 w 1541124"/>
                    <a:gd name="connsiteY4" fmla="*/ 1872630 h 1921518"/>
                    <a:gd name="connsiteX5" fmla="*/ 448654 w 1541124"/>
                    <a:gd name="connsiteY5" fmla="*/ 1911528 h 1921518"/>
                    <a:gd name="connsiteX6" fmla="*/ 1541124 w 1541124"/>
                    <a:gd name="connsiteY6" fmla="*/ 1910993 h 1921518"/>
                    <a:gd name="connsiteX0" fmla="*/ 0 w 1541124"/>
                    <a:gd name="connsiteY0" fmla="*/ 0 h 1921513"/>
                    <a:gd name="connsiteX1" fmla="*/ 113016 w 1541124"/>
                    <a:gd name="connsiteY1" fmla="*/ 1921267 h 1921513"/>
                    <a:gd name="connsiteX2" fmla="*/ 195209 w 1541124"/>
                    <a:gd name="connsiteY2" fmla="*/ 1828800 h 1921513"/>
                    <a:gd name="connsiteX3" fmla="*/ 250503 w 1541124"/>
                    <a:gd name="connsiteY3" fmla="*/ 1918617 h 1921513"/>
                    <a:gd name="connsiteX4" fmla="*/ 324109 w 1541124"/>
                    <a:gd name="connsiteY4" fmla="*/ 1872630 h 1921513"/>
                    <a:gd name="connsiteX5" fmla="*/ 448654 w 1541124"/>
                    <a:gd name="connsiteY5" fmla="*/ 1911528 h 1921513"/>
                    <a:gd name="connsiteX6" fmla="*/ 1541124 w 1541124"/>
                    <a:gd name="connsiteY6" fmla="*/ 1910993 h 1921513"/>
                    <a:gd name="connsiteX0" fmla="*/ 0 w 1541124"/>
                    <a:gd name="connsiteY0" fmla="*/ 0 h 1921513"/>
                    <a:gd name="connsiteX1" fmla="*/ 113016 w 1541124"/>
                    <a:gd name="connsiteY1" fmla="*/ 1921267 h 1921513"/>
                    <a:gd name="connsiteX2" fmla="*/ 195209 w 1541124"/>
                    <a:gd name="connsiteY2" fmla="*/ 1828800 h 1921513"/>
                    <a:gd name="connsiteX3" fmla="*/ 250503 w 1541124"/>
                    <a:gd name="connsiteY3" fmla="*/ 1918617 h 1921513"/>
                    <a:gd name="connsiteX4" fmla="*/ 324109 w 1541124"/>
                    <a:gd name="connsiteY4" fmla="*/ 1872630 h 1921513"/>
                    <a:gd name="connsiteX5" fmla="*/ 448654 w 1541124"/>
                    <a:gd name="connsiteY5" fmla="*/ 1911528 h 1921513"/>
                    <a:gd name="connsiteX6" fmla="*/ 1541124 w 1541124"/>
                    <a:gd name="connsiteY6" fmla="*/ 1910993 h 1921513"/>
                    <a:gd name="connsiteX0" fmla="*/ 0 w 1541124"/>
                    <a:gd name="connsiteY0" fmla="*/ 0 h 1921516"/>
                    <a:gd name="connsiteX1" fmla="*/ 113016 w 1541124"/>
                    <a:gd name="connsiteY1" fmla="*/ 1921267 h 1921516"/>
                    <a:gd name="connsiteX2" fmla="*/ 195209 w 1541124"/>
                    <a:gd name="connsiteY2" fmla="*/ 1828800 h 1921516"/>
                    <a:gd name="connsiteX3" fmla="*/ 248045 w 1541124"/>
                    <a:gd name="connsiteY3" fmla="*/ 1911243 h 1921516"/>
                    <a:gd name="connsiteX4" fmla="*/ 324109 w 1541124"/>
                    <a:gd name="connsiteY4" fmla="*/ 1872630 h 1921516"/>
                    <a:gd name="connsiteX5" fmla="*/ 448654 w 1541124"/>
                    <a:gd name="connsiteY5" fmla="*/ 1911528 h 1921516"/>
                    <a:gd name="connsiteX6" fmla="*/ 1541124 w 1541124"/>
                    <a:gd name="connsiteY6" fmla="*/ 1910993 h 1921516"/>
                    <a:gd name="connsiteX0" fmla="*/ 0 w 1541124"/>
                    <a:gd name="connsiteY0" fmla="*/ 0 h 1911706"/>
                    <a:gd name="connsiteX1" fmla="*/ 113016 w 1541124"/>
                    <a:gd name="connsiteY1" fmla="*/ 1911435 h 1911706"/>
                    <a:gd name="connsiteX2" fmla="*/ 195209 w 1541124"/>
                    <a:gd name="connsiteY2" fmla="*/ 1828800 h 1911706"/>
                    <a:gd name="connsiteX3" fmla="*/ 248045 w 1541124"/>
                    <a:gd name="connsiteY3" fmla="*/ 1911243 h 1911706"/>
                    <a:gd name="connsiteX4" fmla="*/ 324109 w 1541124"/>
                    <a:gd name="connsiteY4" fmla="*/ 1872630 h 1911706"/>
                    <a:gd name="connsiteX5" fmla="*/ 448654 w 1541124"/>
                    <a:gd name="connsiteY5" fmla="*/ 1911528 h 1911706"/>
                    <a:gd name="connsiteX6" fmla="*/ 1541124 w 1541124"/>
                    <a:gd name="connsiteY6" fmla="*/ 1910993 h 1911706"/>
                    <a:gd name="connsiteX0" fmla="*/ 0 w 1541124"/>
                    <a:gd name="connsiteY0" fmla="*/ 0 h 1911684"/>
                    <a:gd name="connsiteX1" fmla="*/ 113016 w 1541124"/>
                    <a:gd name="connsiteY1" fmla="*/ 1911435 h 1911684"/>
                    <a:gd name="connsiteX2" fmla="*/ 195209 w 1541124"/>
                    <a:gd name="connsiteY2" fmla="*/ 1828800 h 1911684"/>
                    <a:gd name="connsiteX3" fmla="*/ 248045 w 1541124"/>
                    <a:gd name="connsiteY3" fmla="*/ 1911243 h 1911684"/>
                    <a:gd name="connsiteX4" fmla="*/ 324109 w 1541124"/>
                    <a:gd name="connsiteY4" fmla="*/ 1872630 h 1911684"/>
                    <a:gd name="connsiteX5" fmla="*/ 448654 w 1541124"/>
                    <a:gd name="connsiteY5" fmla="*/ 1911528 h 1911684"/>
                    <a:gd name="connsiteX6" fmla="*/ 1541124 w 1541124"/>
                    <a:gd name="connsiteY6" fmla="*/ 1910993 h 1911684"/>
                    <a:gd name="connsiteX0" fmla="*/ 0 w 1541124"/>
                    <a:gd name="connsiteY0" fmla="*/ 0 h 1911684"/>
                    <a:gd name="connsiteX1" fmla="*/ 113016 w 1541124"/>
                    <a:gd name="connsiteY1" fmla="*/ 1911435 h 1911684"/>
                    <a:gd name="connsiteX2" fmla="*/ 195209 w 1541124"/>
                    <a:gd name="connsiteY2" fmla="*/ 1828800 h 1911684"/>
                    <a:gd name="connsiteX3" fmla="*/ 248045 w 1541124"/>
                    <a:gd name="connsiteY3" fmla="*/ 1911243 h 1911684"/>
                    <a:gd name="connsiteX4" fmla="*/ 324109 w 1541124"/>
                    <a:gd name="connsiteY4" fmla="*/ 1872630 h 1911684"/>
                    <a:gd name="connsiteX5" fmla="*/ 448654 w 1541124"/>
                    <a:gd name="connsiteY5" fmla="*/ 1911528 h 1911684"/>
                    <a:gd name="connsiteX6" fmla="*/ 1541124 w 1541124"/>
                    <a:gd name="connsiteY6" fmla="*/ 1910993 h 1911684"/>
                    <a:gd name="connsiteX0" fmla="*/ 0 w 1541124"/>
                    <a:gd name="connsiteY0" fmla="*/ 0 h 1911684"/>
                    <a:gd name="connsiteX1" fmla="*/ 113016 w 1541124"/>
                    <a:gd name="connsiteY1" fmla="*/ 1911435 h 1911684"/>
                    <a:gd name="connsiteX2" fmla="*/ 195209 w 1541124"/>
                    <a:gd name="connsiteY2" fmla="*/ 1828800 h 1911684"/>
                    <a:gd name="connsiteX3" fmla="*/ 248045 w 1541124"/>
                    <a:gd name="connsiteY3" fmla="*/ 1911243 h 1911684"/>
                    <a:gd name="connsiteX4" fmla="*/ 324109 w 1541124"/>
                    <a:gd name="connsiteY4" fmla="*/ 1872630 h 1911684"/>
                    <a:gd name="connsiteX5" fmla="*/ 448654 w 1541124"/>
                    <a:gd name="connsiteY5" fmla="*/ 1911528 h 1911684"/>
                    <a:gd name="connsiteX6" fmla="*/ 1541124 w 1541124"/>
                    <a:gd name="connsiteY6" fmla="*/ 1910993 h 1911684"/>
                    <a:gd name="connsiteX0" fmla="*/ 0 w 1541124"/>
                    <a:gd name="connsiteY0" fmla="*/ 0 h 1911684"/>
                    <a:gd name="connsiteX1" fmla="*/ 113016 w 1541124"/>
                    <a:gd name="connsiteY1" fmla="*/ 1911435 h 1911684"/>
                    <a:gd name="connsiteX2" fmla="*/ 195209 w 1541124"/>
                    <a:gd name="connsiteY2" fmla="*/ 1828800 h 1911684"/>
                    <a:gd name="connsiteX3" fmla="*/ 248045 w 1541124"/>
                    <a:gd name="connsiteY3" fmla="*/ 1911243 h 1911684"/>
                    <a:gd name="connsiteX4" fmla="*/ 324109 w 1541124"/>
                    <a:gd name="connsiteY4" fmla="*/ 1872630 h 1911684"/>
                    <a:gd name="connsiteX5" fmla="*/ 448654 w 1541124"/>
                    <a:gd name="connsiteY5" fmla="*/ 1911528 h 1911684"/>
                    <a:gd name="connsiteX6" fmla="*/ 1541124 w 1541124"/>
                    <a:gd name="connsiteY6" fmla="*/ 1910993 h 1911684"/>
                    <a:gd name="connsiteX0" fmla="*/ 0 w 1541124"/>
                    <a:gd name="connsiteY0" fmla="*/ 0 h 1911684"/>
                    <a:gd name="connsiteX1" fmla="*/ 113016 w 1541124"/>
                    <a:gd name="connsiteY1" fmla="*/ 1911435 h 1911684"/>
                    <a:gd name="connsiteX2" fmla="*/ 195209 w 1541124"/>
                    <a:gd name="connsiteY2" fmla="*/ 1828800 h 1911684"/>
                    <a:gd name="connsiteX3" fmla="*/ 248045 w 1541124"/>
                    <a:gd name="connsiteY3" fmla="*/ 1911243 h 1911684"/>
                    <a:gd name="connsiteX4" fmla="*/ 324109 w 1541124"/>
                    <a:gd name="connsiteY4" fmla="*/ 1872630 h 1911684"/>
                    <a:gd name="connsiteX5" fmla="*/ 448654 w 1541124"/>
                    <a:gd name="connsiteY5" fmla="*/ 1911528 h 1911684"/>
                    <a:gd name="connsiteX6" fmla="*/ 1541124 w 1541124"/>
                    <a:gd name="connsiteY6" fmla="*/ 1910993 h 1911684"/>
                    <a:gd name="connsiteX0" fmla="*/ 0 w 1541124"/>
                    <a:gd name="connsiteY0" fmla="*/ 0 h 1911684"/>
                    <a:gd name="connsiteX1" fmla="*/ 113016 w 1541124"/>
                    <a:gd name="connsiteY1" fmla="*/ 1911435 h 1911684"/>
                    <a:gd name="connsiteX2" fmla="*/ 195209 w 1541124"/>
                    <a:gd name="connsiteY2" fmla="*/ 1828800 h 1911684"/>
                    <a:gd name="connsiteX3" fmla="*/ 248045 w 1541124"/>
                    <a:gd name="connsiteY3" fmla="*/ 1911243 h 1911684"/>
                    <a:gd name="connsiteX4" fmla="*/ 324109 w 1541124"/>
                    <a:gd name="connsiteY4" fmla="*/ 1872630 h 1911684"/>
                    <a:gd name="connsiteX5" fmla="*/ 448654 w 1541124"/>
                    <a:gd name="connsiteY5" fmla="*/ 1911528 h 1911684"/>
                    <a:gd name="connsiteX6" fmla="*/ 1541124 w 1541124"/>
                    <a:gd name="connsiteY6" fmla="*/ 1910993 h 1911684"/>
                    <a:gd name="connsiteX0" fmla="*/ 0 w 1541124"/>
                    <a:gd name="connsiteY0" fmla="*/ 0 h 1911684"/>
                    <a:gd name="connsiteX1" fmla="*/ 113016 w 1541124"/>
                    <a:gd name="connsiteY1" fmla="*/ 1911435 h 1911684"/>
                    <a:gd name="connsiteX2" fmla="*/ 195209 w 1541124"/>
                    <a:gd name="connsiteY2" fmla="*/ 1828800 h 1911684"/>
                    <a:gd name="connsiteX3" fmla="*/ 248045 w 1541124"/>
                    <a:gd name="connsiteY3" fmla="*/ 1911243 h 1911684"/>
                    <a:gd name="connsiteX4" fmla="*/ 324109 w 1541124"/>
                    <a:gd name="connsiteY4" fmla="*/ 1872630 h 1911684"/>
                    <a:gd name="connsiteX5" fmla="*/ 448654 w 1541124"/>
                    <a:gd name="connsiteY5" fmla="*/ 1911528 h 1911684"/>
                    <a:gd name="connsiteX6" fmla="*/ 1541124 w 1541124"/>
                    <a:gd name="connsiteY6" fmla="*/ 1910993 h 1911684"/>
                    <a:gd name="connsiteX0" fmla="*/ 0 w 1541124"/>
                    <a:gd name="connsiteY0" fmla="*/ 0 h 1911684"/>
                    <a:gd name="connsiteX1" fmla="*/ 113016 w 1541124"/>
                    <a:gd name="connsiteY1" fmla="*/ 1911435 h 1911684"/>
                    <a:gd name="connsiteX2" fmla="*/ 195209 w 1541124"/>
                    <a:gd name="connsiteY2" fmla="*/ 1828800 h 1911684"/>
                    <a:gd name="connsiteX3" fmla="*/ 248045 w 1541124"/>
                    <a:gd name="connsiteY3" fmla="*/ 1911243 h 1911684"/>
                    <a:gd name="connsiteX4" fmla="*/ 324109 w 1541124"/>
                    <a:gd name="connsiteY4" fmla="*/ 1872630 h 1911684"/>
                    <a:gd name="connsiteX5" fmla="*/ 448654 w 1541124"/>
                    <a:gd name="connsiteY5" fmla="*/ 1911528 h 1911684"/>
                    <a:gd name="connsiteX6" fmla="*/ 1541124 w 1541124"/>
                    <a:gd name="connsiteY6" fmla="*/ 1910993 h 1911684"/>
                    <a:gd name="connsiteX0" fmla="*/ 0 w 1541124"/>
                    <a:gd name="connsiteY0" fmla="*/ 0 h 1911684"/>
                    <a:gd name="connsiteX1" fmla="*/ 113016 w 1541124"/>
                    <a:gd name="connsiteY1" fmla="*/ 1911435 h 1911684"/>
                    <a:gd name="connsiteX2" fmla="*/ 195209 w 1541124"/>
                    <a:gd name="connsiteY2" fmla="*/ 1828800 h 1911684"/>
                    <a:gd name="connsiteX3" fmla="*/ 248045 w 1541124"/>
                    <a:gd name="connsiteY3" fmla="*/ 1911243 h 1911684"/>
                    <a:gd name="connsiteX4" fmla="*/ 324109 w 1541124"/>
                    <a:gd name="connsiteY4" fmla="*/ 1872630 h 1911684"/>
                    <a:gd name="connsiteX5" fmla="*/ 448654 w 1541124"/>
                    <a:gd name="connsiteY5" fmla="*/ 1911528 h 1911684"/>
                    <a:gd name="connsiteX6" fmla="*/ 1541124 w 1541124"/>
                    <a:gd name="connsiteY6" fmla="*/ 1910993 h 1911684"/>
                    <a:gd name="connsiteX0" fmla="*/ 0 w 1541124"/>
                    <a:gd name="connsiteY0" fmla="*/ 0 h 2023023"/>
                    <a:gd name="connsiteX1" fmla="*/ 113016 w 1541124"/>
                    <a:gd name="connsiteY1" fmla="*/ 1911435 h 2023023"/>
                    <a:gd name="connsiteX2" fmla="*/ 195209 w 1541124"/>
                    <a:gd name="connsiteY2" fmla="*/ 1806677 h 2023023"/>
                    <a:gd name="connsiteX3" fmla="*/ 248045 w 1541124"/>
                    <a:gd name="connsiteY3" fmla="*/ 1911243 h 2023023"/>
                    <a:gd name="connsiteX4" fmla="*/ 324109 w 1541124"/>
                    <a:gd name="connsiteY4" fmla="*/ 1872630 h 2023023"/>
                    <a:gd name="connsiteX5" fmla="*/ 448654 w 1541124"/>
                    <a:gd name="connsiteY5" fmla="*/ 1911528 h 2023023"/>
                    <a:gd name="connsiteX6" fmla="*/ 1541124 w 1541124"/>
                    <a:gd name="connsiteY6" fmla="*/ 1910993 h 2023023"/>
                    <a:gd name="connsiteX0" fmla="*/ 0 w 1541124"/>
                    <a:gd name="connsiteY0" fmla="*/ 0 h 1912831"/>
                    <a:gd name="connsiteX1" fmla="*/ 113016 w 1541124"/>
                    <a:gd name="connsiteY1" fmla="*/ 1911435 h 1912831"/>
                    <a:gd name="connsiteX2" fmla="*/ 195209 w 1541124"/>
                    <a:gd name="connsiteY2" fmla="*/ 1806677 h 1912831"/>
                    <a:gd name="connsiteX3" fmla="*/ 248045 w 1541124"/>
                    <a:gd name="connsiteY3" fmla="*/ 1911243 h 1912831"/>
                    <a:gd name="connsiteX4" fmla="*/ 324109 w 1541124"/>
                    <a:gd name="connsiteY4" fmla="*/ 1872630 h 1912831"/>
                    <a:gd name="connsiteX5" fmla="*/ 448654 w 1541124"/>
                    <a:gd name="connsiteY5" fmla="*/ 1911528 h 1912831"/>
                    <a:gd name="connsiteX6" fmla="*/ 1541124 w 1541124"/>
                    <a:gd name="connsiteY6" fmla="*/ 1910993 h 1912831"/>
                    <a:gd name="connsiteX0" fmla="*/ 0 w 1541124"/>
                    <a:gd name="connsiteY0" fmla="*/ 0 h 1912831"/>
                    <a:gd name="connsiteX1" fmla="*/ 122848 w 1541124"/>
                    <a:gd name="connsiteY1" fmla="*/ 1911435 h 1912831"/>
                    <a:gd name="connsiteX2" fmla="*/ 195209 w 1541124"/>
                    <a:gd name="connsiteY2" fmla="*/ 1806677 h 1912831"/>
                    <a:gd name="connsiteX3" fmla="*/ 248045 w 1541124"/>
                    <a:gd name="connsiteY3" fmla="*/ 1911243 h 1912831"/>
                    <a:gd name="connsiteX4" fmla="*/ 324109 w 1541124"/>
                    <a:gd name="connsiteY4" fmla="*/ 1872630 h 1912831"/>
                    <a:gd name="connsiteX5" fmla="*/ 448654 w 1541124"/>
                    <a:gd name="connsiteY5" fmla="*/ 1911528 h 1912831"/>
                    <a:gd name="connsiteX6" fmla="*/ 1541124 w 1541124"/>
                    <a:gd name="connsiteY6" fmla="*/ 1910993 h 1912831"/>
                    <a:gd name="connsiteX0" fmla="*/ 0 w 1541124"/>
                    <a:gd name="connsiteY0" fmla="*/ 0 h 2023875"/>
                    <a:gd name="connsiteX1" fmla="*/ 122848 w 1541124"/>
                    <a:gd name="connsiteY1" fmla="*/ 1911435 h 2023875"/>
                    <a:gd name="connsiteX2" fmla="*/ 190293 w 1541124"/>
                    <a:gd name="connsiteY2" fmla="*/ 1811593 h 2023875"/>
                    <a:gd name="connsiteX3" fmla="*/ 248045 w 1541124"/>
                    <a:gd name="connsiteY3" fmla="*/ 1911243 h 2023875"/>
                    <a:gd name="connsiteX4" fmla="*/ 324109 w 1541124"/>
                    <a:gd name="connsiteY4" fmla="*/ 1872630 h 2023875"/>
                    <a:gd name="connsiteX5" fmla="*/ 448654 w 1541124"/>
                    <a:gd name="connsiteY5" fmla="*/ 1911528 h 2023875"/>
                    <a:gd name="connsiteX6" fmla="*/ 1541124 w 1541124"/>
                    <a:gd name="connsiteY6" fmla="*/ 1910993 h 2023875"/>
                    <a:gd name="connsiteX0" fmla="*/ 0 w 1541124"/>
                    <a:gd name="connsiteY0" fmla="*/ 0 h 2023875"/>
                    <a:gd name="connsiteX1" fmla="*/ 122848 w 1541124"/>
                    <a:gd name="connsiteY1" fmla="*/ 1911435 h 2023875"/>
                    <a:gd name="connsiteX2" fmla="*/ 190293 w 1541124"/>
                    <a:gd name="connsiteY2" fmla="*/ 1811593 h 2023875"/>
                    <a:gd name="connsiteX3" fmla="*/ 248045 w 1541124"/>
                    <a:gd name="connsiteY3" fmla="*/ 1911243 h 2023875"/>
                    <a:gd name="connsiteX4" fmla="*/ 314277 w 1541124"/>
                    <a:gd name="connsiteY4" fmla="*/ 1862798 h 2023875"/>
                    <a:gd name="connsiteX5" fmla="*/ 448654 w 1541124"/>
                    <a:gd name="connsiteY5" fmla="*/ 1911528 h 2023875"/>
                    <a:gd name="connsiteX6" fmla="*/ 1541124 w 1541124"/>
                    <a:gd name="connsiteY6" fmla="*/ 1910993 h 2023875"/>
                    <a:gd name="connsiteX0" fmla="*/ 0 w 1541124"/>
                    <a:gd name="connsiteY0" fmla="*/ 0 h 2023875"/>
                    <a:gd name="connsiteX1" fmla="*/ 122848 w 1541124"/>
                    <a:gd name="connsiteY1" fmla="*/ 1911435 h 2023875"/>
                    <a:gd name="connsiteX2" fmla="*/ 190293 w 1541124"/>
                    <a:gd name="connsiteY2" fmla="*/ 1811593 h 2023875"/>
                    <a:gd name="connsiteX3" fmla="*/ 248045 w 1541124"/>
                    <a:gd name="connsiteY3" fmla="*/ 1911243 h 2023875"/>
                    <a:gd name="connsiteX4" fmla="*/ 314277 w 1541124"/>
                    <a:gd name="connsiteY4" fmla="*/ 1862798 h 2023875"/>
                    <a:gd name="connsiteX5" fmla="*/ 379828 w 1541124"/>
                    <a:gd name="connsiteY5" fmla="*/ 1906612 h 2023875"/>
                    <a:gd name="connsiteX6" fmla="*/ 1541124 w 1541124"/>
                    <a:gd name="connsiteY6" fmla="*/ 1910993 h 2023875"/>
                    <a:gd name="connsiteX0" fmla="*/ 0 w 1541124"/>
                    <a:gd name="connsiteY0" fmla="*/ 0 h 2023875"/>
                    <a:gd name="connsiteX1" fmla="*/ 122848 w 1541124"/>
                    <a:gd name="connsiteY1" fmla="*/ 1911435 h 2023875"/>
                    <a:gd name="connsiteX2" fmla="*/ 190293 w 1541124"/>
                    <a:gd name="connsiteY2" fmla="*/ 1811593 h 2023875"/>
                    <a:gd name="connsiteX3" fmla="*/ 248045 w 1541124"/>
                    <a:gd name="connsiteY3" fmla="*/ 1911243 h 2023875"/>
                    <a:gd name="connsiteX4" fmla="*/ 314277 w 1541124"/>
                    <a:gd name="connsiteY4" fmla="*/ 1862798 h 2023875"/>
                    <a:gd name="connsiteX5" fmla="*/ 379828 w 1541124"/>
                    <a:gd name="connsiteY5" fmla="*/ 1906612 h 2023875"/>
                    <a:gd name="connsiteX6" fmla="*/ 1094171 w 1541124"/>
                    <a:gd name="connsiteY6" fmla="*/ 1907043 h 2023875"/>
                    <a:gd name="connsiteX7" fmla="*/ 1541124 w 1541124"/>
                    <a:gd name="connsiteY7" fmla="*/ 1910993 h 2023875"/>
                    <a:gd name="connsiteX0" fmla="*/ 0 w 1541124"/>
                    <a:gd name="connsiteY0" fmla="*/ 0 h 2023875"/>
                    <a:gd name="connsiteX1" fmla="*/ 122848 w 1541124"/>
                    <a:gd name="connsiteY1" fmla="*/ 1911435 h 2023875"/>
                    <a:gd name="connsiteX2" fmla="*/ 190293 w 1541124"/>
                    <a:gd name="connsiteY2" fmla="*/ 1811593 h 2023875"/>
                    <a:gd name="connsiteX3" fmla="*/ 248045 w 1541124"/>
                    <a:gd name="connsiteY3" fmla="*/ 1911243 h 2023875"/>
                    <a:gd name="connsiteX4" fmla="*/ 314277 w 1541124"/>
                    <a:gd name="connsiteY4" fmla="*/ 1862798 h 2023875"/>
                    <a:gd name="connsiteX5" fmla="*/ 379828 w 1541124"/>
                    <a:gd name="connsiteY5" fmla="*/ 1906612 h 2023875"/>
                    <a:gd name="connsiteX6" fmla="*/ 435409 w 1541124"/>
                    <a:gd name="connsiteY6" fmla="*/ 1877546 h 2023875"/>
                    <a:gd name="connsiteX7" fmla="*/ 1541124 w 1541124"/>
                    <a:gd name="connsiteY7" fmla="*/ 1910993 h 2023875"/>
                    <a:gd name="connsiteX0" fmla="*/ 0 w 1541124"/>
                    <a:gd name="connsiteY0" fmla="*/ 0 h 2023875"/>
                    <a:gd name="connsiteX1" fmla="*/ 122848 w 1541124"/>
                    <a:gd name="connsiteY1" fmla="*/ 1911435 h 2023875"/>
                    <a:gd name="connsiteX2" fmla="*/ 190293 w 1541124"/>
                    <a:gd name="connsiteY2" fmla="*/ 1811593 h 2023875"/>
                    <a:gd name="connsiteX3" fmla="*/ 248045 w 1541124"/>
                    <a:gd name="connsiteY3" fmla="*/ 1911243 h 2023875"/>
                    <a:gd name="connsiteX4" fmla="*/ 314277 w 1541124"/>
                    <a:gd name="connsiteY4" fmla="*/ 1862798 h 2023875"/>
                    <a:gd name="connsiteX5" fmla="*/ 379828 w 1541124"/>
                    <a:gd name="connsiteY5" fmla="*/ 1906612 h 2023875"/>
                    <a:gd name="connsiteX6" fmla="*/ 435409 w 1541124"/>
                    <a:gd name="connsiteY6" fmla="*/ 1877546 h 2023875"/>
                    <a:gd name="connsiteX7" fmla="*/ 909816 w 1541124"/>
                    <a:gd name="connsiteY7" fmla="*/ 1894752 h 2023875"/>
                    <a:gd name="connsiteX8" fmla="*/ 1541124 w 1541124"/>
                    <a:gd name="connsiteY8" fmla="*/ 1910993 h 2023875"/>
                    <a:gd name="connsiteX0" fmla="*/ 0 w 1541124"/>
                    <a:gd name="connsiteY0" fmla="*/ 0 h 2023875"/>
                    <a:gd name="connsiteX1" fmla="*/ 122848 w 1541124"/>
                    <a:gd name="connsiteY1" fmla="*/ 1911435 h 2023875"/>
                    <a:gd name="connsiteX2" fmla="*/ 190293 w 1541124"/>
                    <a:gd name="connsiteY2" fmla="*/ 1811593 h 2023875"/>
                    <a:gd name="connsiteX3" fmla="*/ 248045 w 1541124"/>
                    <a:gd name="connsiteY3" fmla="*/ 1911243 h 2023875"/>
                    <a:gd name="connsiteX4" fmla="*/ 314277 w 1541124"/>
                    <a:gd name="connsiteY4" fmla="*/ 1862798 h 2023875"/>
                    <a:gd name="connsiteX5" fmla="*/ 379828 w 1541124"/>
                    <a:gd name="connsiteY5" fmla="*/ 1906612 h 2023875"/>
                    <a:gd name="connsiteX6" fmla="*/ 435409 w 1541124"/>
                    <a:gd name="connsiteY6" fmla="*/ 1877546 h 2023875"/>
                    <a:gd name="connsiteX7" fmla="*/ 504235 w 1541124"/>
                    <a:gd name="connsiteY7" fmla="*/ 1911958 h 2023875"/>
                    <a:gd name="connsiteX8" fmla="*/ 1541124 w 1541124"/>
                    <a:gd name="connsiteY8" fmla="*/ 1910993 h 2023875"/>
                    <a:gd name="connsiteX0" fmla="*/ 0 w 1541124"/>
                    <a:gd name="connsiteY0" fmla="*/ 0 h 2023875"/>
                    <a:gd name="connsiteX1" fmla="*/ 122848 w 1541124"/>
                    <a:gd name="connsiteY1" fmla="*/ 1911435 h 2023875"/>
                    <a:gd name="connsiteX2" fmla="*/ 190293 w 1541124"/>
                    <a:gd name="connsiteY2" fmla="*/ 1811593 h 2023875"/>
                    <a:gd name="connsiteX3" fmla="*/ 248045 w 1541124"/>
                    <a:gd name="connsiteY3" fmla="*/ 1911243 h 2023875"/>
                    <a:gd name="connsiteX4" fmla="*/ 314277 w 1541124"/>
                    <a:gd name="connsiteY4" fmla="*/ 1862798 h 2023875"/>
                    <a:gd name="connsiteX5" fmla="*/ 379828 w 1541124"/>
                    <a:gd name="connsiteY5" fmla="*/ 1906612 h 2023875"/>
                    <a:gd name="connsiteX6" fmla="*/ 435409 w 1541124"/>
                    <a:gd name="connsiteY6" fmla="*/ 1877546 h 2023875"/>
                    <a:gd name="connsiteX7" fmla="*/ 499319 w 1541124"/>
                    <a:gd name="connsiteY7" fmla="*/ 1909500 h 2023875"/>
                    <a:gd name="connsiteX8" fmla="*/ 1541124 w 1541124"/>
                    <a:gd name="connsiteY8" fmla="*/ 1910993 h 2023875"/>
                    <a:gd name="connsiteX0" fmla="*/ 0 w 1541124"/>
                    <a:gd name="connsiteY0" fmla="*/ 0 h 1912124"/>
                    <a:gd name="connsiteX1" fmla="*/ 122848 w 1541124"/>
                    <a:gd name="connsiteY1" fmla="*/ 1911435 h 1912124"/>
                    <a:gd name="connsiteX2" fmla="*/ 190293 w 1541124"/>
                    <a:gd name="connsiteY2" fmla="*/ 1811593 h 1912124"/>
                    <a:gd name="connsiteX3" fmla="*/ 248045 w 1541124"/>
                    <a:gd name="connsiteY3" fmla="*/ 1911243 h 1912124"/>
                    <a:gd name="connsiteX4" fmla="*/ 314277 w 1541124"/>
                    <a:gd name="connsiteY4" fmla="*/ 1862798 h 1912124"/>
                    <a:gd name="connsiteX5" fmla="*/ 379828 w 1541124"/>
                    <a:gd name="connsiteY5" fmla="*/ 1906612 h 1912124"/>
                    <a:gd name="connsiteX6" fmla="*/ 435409 w 1541124"/>
                    <a:gd name="connsiteY6" fmla="*/ 1877546 h 1912124"/>
                    <a:gd name="connsiteX7" fmla="*/ 499319 w 1541124"/>
                    <a:gd name="connsiteY7" fmla="*/ 1909500 h 1912124"/>
                    <a:gd name="connsiteX8" fmla="*/ 1541124 w 1541124"/>
                    <a:gd name="connsiteY8" fmla="*/ 1910993 h 1912124"/>
                    <a:gd name="connsiteX0" fmla="*/ 0 w 1541124"/>
                    <a:gd name="connsiteY0" fmla="*/ 0 h 1912124"/>
                    <a:gd name="connsiteX1" fmla="*/ 122848 w 1541124"/>
                    <a:gd name="connsiteY1" fmla="*/ 1911435 h 1912124"/>
                    <a:gd name="connsiteX2" fmla="*/ 190293 w 1541124"/>
                    <a:gd name="connsiteY2" fmla="*/ 1811593 h 1912124"/>
                    <a:gd name="connsiteX3" fmla="*/ 248045 w 1541124"/>
                    <a:gd name="connsiteY3" fmla="*/ 1911243 h 1912124"/>
                    <a:gd name="connsiteX4" fmla="*/ 314277 w 1541124"/>
                    <a:gd name="connsiteY4" fmla="*/ 1862798 h 1912124"/>
                    <a:gd name="connsiteX5" fmla="*/ 379828 w 1541124"/>
                    <a:gd name="connsiteY5" fmla="*/ 1906612 h 1912124"/>
                    <a:gd name="connsiteX6" fmla="*/ 435409 w 1541124"/>
                    <a:gd name="connsiteY6" fmla="*/ 1877546 h 1912124"/>
                    <a:gd name="connsiteX7" fmla="*/ 499319 w 1541124"/>
                    <a:gd name="connsiteY7" fmla="*/ 1909500 h 1912124"/>
                    <a:gd name="connsiteX8" fmla="*/ 1541124 w 1541124"/>
                    <a:gd name="connsiteY8" fmla="*/ 1910993 h 1912124"/>
                    <a:gd name="connsiteX0" fmla="*/ 0 w 1541124"/>
                    <a:gd name="connsiteY0" fmla="*/ 0 h 1921853"/>
                    <a:gd name="connsiteX1" fmla="*/ 122848 w 1541124"/>
                    <a:gd name="connsiteY1" fmla="*/ 1911435 h 1921853"/>
                    <a:gd name="connsiteX2" fmla="*/ 190293 w 1541124"/>
                    <a:gd name="connsiteY2" fmla="*/ 1811593 h 1921853"/>
                    <a:gd name="connsiteX3" fmla="*/ 250504 w 1541124"/>
                    <a:gd name="connsiteY3" fmla="*/ 1921075 h 1921853"/>
                    <a:gd name="connsiteX4" fmla="*/ 314277 w 1541124"/>
                    <a:gd name="connsiteY4" fmla="*/ 1862798 h 1921853"/>
                    <a:gd name="connsiteX5" fmla="*/ 379828 w 1541124"/>
                    <a:gd name="connsiteY5" fmla="*/ 1906612 h 1921853"/>
                    <a:gd name="connsiteX6" fmla="*/ 435409 w 1541124"/>
                    <a:gd name="connsiteY6" fmla="*/ 1877546 h 1921853"/>
                    <a:gd name="connsiteX7" fmla="*/ 499319 w 1541124"/>
                    <a:gd name="connsiteY7" fmla="*/ 1909500 h 1921853"/>
                    <a:gd name="connsiteX8" fmla="*/ 1541124 w 1541124"/>
                    <a:gd name="connsiteY8" fmla="*/ 1910993 h 1921853"/>
                    <a:gd name="connsiteX0" fmla="*/ 0 w 1541124"/>
                    <a:gd name="connsiteY0" fmla="*/ 0 h 1921853"/>
                    <a:gd name="connsiteX1" fmla="*/ 122848 w 1541124"/>
                    <a:gd name="connsiteY1" fmla="*/ 1911435 h 1921853"/>
                    <a:gd name="connsiteX2" fmla="*/ 190293 w 1541124"/>
                    <a:gd name="connsiteY2" fmla="*/ 1811593 h 1921853"/>
                    <a:gd name="connsiteX3" fmla="*/ 250504 w 1541124"/>
                    <a:gd name="connsiteY3" fmla="*/ 1921075 h 1921853"/>
                    <a:gd name="connsiteX4" fmla="*/ 314277 w 1541124"/>
                    <a:gd name="connsiteY4" fmla="*/ 1862798 h 1921853"/>
                    <a:gd name="connsiteX5" fmla="*/ 379828 w 1541124"/>
                    <a:gd name="connsiteY5" fmla="*/ 1906612 h 1921853"/>
                    <a:gd name="connsiteX6" fmla="*/ 435409 w 1541124"/>
                    <a:gd name="connsiteY6" fmla="*/ 1877546 h 1921853"/>
                    <a:gd name="connsiteX7" fmla="*/ 499319 w 1541124"/>
                    <a:gd name="connsiteY7" fmla="*/ 1909500 h 1921853"/>
                    <a:gd name="connsiteX8" fmla="*/ 1541124 w 1541124"/>
                    <a:gd name="connsiteY8" fmla="*/ 1910993 h 1921853"/>
                    <a:gd name="connsiteX0" fmla="*/ 0 w 1541124"/>
                    <a:gd name="connsiteY0" fmla="*/ 0 h 1921853"/>
                    <a:gd name="connsiteX1" fmla="*/ 122848 w 1541124"/>
                    <a:gd name="connsiteY1" fmla="*/ 1911435 h 1921853"/>
                    <a:gd name="connsiteX2" fmla="*/ 190293 w 1541124"/>
                    <a:gd name="connsiteY2" fmla="*/ 1811593 h 1921853"/>
                    <a:gd name="connsiteX3" fmla="*/ 250504 w 1541124"/>
                    <a:gd name="connsiteY3" fmla="*/ 1921075 h 1921853"/>
                    <a:gd name="connsiteX4" fmla="*/ 314277 w 1541124"/>
                    <a:gd name="connsiteY4" fmla="*/ 1862798 h 1921853"/>
                    <a:gd name="connsiteX5" fmla="*/ 379828 w 1541124"/>
                    <a:gd name="connsiteY5" fmla="*/ 1906612 h 1921853"/>
                    <a:gd name="connsiteX6" fmla="*/ 435409 w 1541124"/>
                    <a:gd name="connsiteY6" fmla="*/ 1877546 h 1921853"/>
                    <a:gd name="connsiteX7" fmla="*/ 499319 w 1541124"/>
                    <a:gd name="connsiteY7" fmla="*/ 1909500 h 1921853"/>
                    <a:gd name="connsiteX8" fmla="*/ 1541124 w 1541124"/>
                    <a:gd name="connsiteY8" fmla="*/ 1910993 h 1921853"/>
                    <a:gd name="connsiteX0" fmla="*/ 0 w 1541124"/>
                    <a:gd name="connsiteY0" fmla="*/ 0 h 1921853"/>
                    <a:gd name="connsiteX1" fmla="*/ 122848 w 1541124"/>
                    <a:gd name="connsiteY1" fmla="*/ 1911435 h 1921853"/>
                    <a:gd name="connsiteX2" fmla="*/ 190293 w 1541124"/>
                    <a:gd name="connsiteY2" fmla="*/ 1811593 h 1921853"/>
                    <a:gd name="connsiteX3" fmla="*/ 250504 w 1541124"/>
                    <a:gd name="connsiteY3" fmla="*/ 1921075 h 1921853"/>
                    <a:gd name="connsiteX4" fmla="*/ 314277 w 1541124"/>
                    <a:gd name="connsiteY4" fmla="*/ 1862798 h 1921853"/>
                    <a:gd name="connsiteX5" fmla="*/ 379828 w 1541124"/>
                    <a:gd name="connsiteY5" fmla="*/ 1906612 h 1921853"/>
                    <a:gd name="connsiteX6" fmla="*/ 435409 w 1541124"/>
                    <a:gd name="connsiteY6" fmla="*/ 1877546 h 1921853"/>
                    <a:gd name="connsiteX7" fmla="*/ 499319 w 1541124"/>
                    <a:gd name="connsiteY7" fmla="*/ 1909500 h 1921853"/>
                    <a:gd name="connsiteX8" fmla="*/ 1541124 w 1541124"/>
                    <a:gd name="connsiteY8" fmla="*/ 1910993 h 1921853"/>
                    <a:gd name="connsiteX0" fmla="*/ 0 w 1541124"/>
                    <a:gd name="connsiteY0" fmla="*/ 0 h 1921853"/>
                    <a:gd name="connsiteX1" fmla="*/ 122848 w 1541124"/>
                    <a:gd name="connsiteY1" fmla="*/ 1911435 h 1921853"/>
                    <a:gd name="connsiteX2" fmla="*/ 190293 w 1541124"/>
                    <a:gd name="connsiteY2" fmla="*/ 1811593 h 1921853"/>
                    <a:gd name="connsiteX3" fmla="*/ 250504 w 1541124"/>
                    <a:gd name="connsiteY3" fmla="*/ 1921075 h 1921853"/>
                    <a:gd name="connsiteX4" fmla="*/ 314277 w 1541124"/>
                    <a:gd name="connsiteY4" fmla="*/ 1862798 h 1921853"/>
                    <a:gd name="connsiteX5" fmla="*/ 379828 w 1541124"/>
                    <a:gd name="connsiteY5" fmla="*/ 1906612 h 1921853"/>
                    <a:gd name="connsiteX6" fmla="*/ 435409 w 1541124"/>
                    <a:gd name="connsiteY6" fmla="*/ 1877546 h 1921853"/>
                    <a:gd name="connsiteX7" fmla="*/ 499319 w 1541124"/>
                    <a:gd name="connsiteY7" fmla="*/ 1909500 h 1921853"/>
                    <a:gd name="connsiteX8" fmla="*/ 1541124 w 1541124"/>
                    <a:gd name="connsiteY8" fmla="*/ 1910993 h 1921853"/>
                    <a:gd name="connsiteX0" fmla="*/ 0 w 1541124"/>
                    <a:gd name="connsiteY0" fmla="*/ 0 h 1921853"/>
                    <a:gd name="connsiteX1" fmla="*/ 122848 w 1541124"/>
                    <a:gd name="connsiteY1" fmla="*/ 1911435 h 1921853"/>
                    <a:gd name="connsiteX2" fmla="*/ 190293 w 1541124"/>
                    <a:gd name="connsiteY2" fmla="*/ 1811593 h 1921853"/>
                    <a:gd name="connsiteX3" fmla="*/ 250504 w 1541124"/>
                    <a:gd name="connsiteY3" fmla="*/ 1921075 h 1921853"/>
                    <a:gd name="connsiteX4" fmla="*/ 314277 w 1541124"/>
                    <a:gd name="connsiteY4" fmla="*/ 1862798 h 1921853"/>
                    <a:gd name="connsiteX5" fmla="*/ 379828 w 1541124"/>
                    <a:gd name="connsiteY5" fmla="*/ 1906612 h 1921853"/>
                    <a:gd name="connsiteX6" fmla="*/ 435409 w 1541124"/>
                    <a:gd name="connsiteY6" fmla="*/ 1877546 h 1921853"/>
                    <a:gd name="connsiteX7" fmla="*/ 499319 w 1541124"/>
                    <a:gd name="connsiteY7" fmla="*/ 1909500 h 1921853"/>
                    <a:gd name="connsiteX8" fmla="*/ 1541124 w 1541124"/>
                    <a:gd name="connsiteY8" fmla="*/ 1910993 h 1921853"/>
                    <a:gd name="connsiteX0" fmla="*/ 0 w 1541124"/>
                    <a:gd name="connsiteY0" fmla="*/ 0 h 1921853"/>
                    <a:gd name="connsiteX1" fmla="*/ 122848 w 1541124"/>
                    <a:gd name="connsiteY1" fmla="*/ 1911435 h 1921853"/>
                    <a:gd name="connsiteX2" fmla="*/ 190293 w 1541124"/>
                    <a:gd name="connsiteY2" fmla="*/ 1811593 h 1921853"/>
                    <a:gd name="connsiteX3" fmla="*/ 250504 w 1541124"/>
                    <a:gd name="connsiteY3" fmla="*/ 1921075 h 1921853"/>
                    <a:gd name="connsiteX4" fmla="*/ 314277 w 1541124"/>
                    <a:gd name="connsiteY4" fmla="*/ 1862798 h 1921853"/>
                    <a:gd name="connsiteX5" fmla="*/ 379828 w 1541124"/>
                    <a:gd name="connsiteY5" fmla="*/ 1906612 h 1921853"/>
                    <a:gd name="connsiteX6" fmla="*/ 435409 w 1541124"/>
                    <a:gd name="connsiteY6" fmla="*/ 1877546 h 1921853"/>
                    <a:gd name="connsiteX7" fmla="*/ 499319 w 1541124"/>
                    <a:gd name="connsiteY7" fmla="*/ 1909500 h 1921853"/>
                    <a:gd name="connsiteX8" fmla="*/ 1541124 w 1541124"/>
                    <a:gd name="connsiteY8" fmla="*/ 1910993 h 1921853"/>
                    <a:gd name="connsiteX0" fmla="*/ 0 w 1541124"/>
                    <a:gd name="connsiteY0" fmla="*/ 0 h 1921853"/>
                    <a:gd name="connsiteX1" fmla="*/ 122848 w 1541124"/>
                    <a:gd name="connsiteY1" fmla="*/ 1911435 h 1921853"/>
                    <a:gd name="connsiteX2" fmla="*/ 190293 w 1541124"/>
                    <a:gd name="connsiteY2" fmla="*/ 1811593 h 1921853"/>
                    <a:gd name="connsiteX3" fmla="*/ 250504 w 1541124"/>
                    <a:gd name="connsiteY3" fmla="*/ 1921075 h 1921853"/>
                    <a:gd name="connsiteX4" fmla="*/ 314277 w 1541124"/>
                    <a:gd name="connsiteY4" fmla="*/ 1862798 h 1921853"/>
                    <a:gd name="connsiteX5" fmla="*/ 379828 w 1541124"/>
                    <a:gd name="connsiteY5" fmla="*/ 1906612 h 1921853"/>
                    <a:gd name="connsiteX6" fmla="*/ 435409 w 1541124"/>
                    <a:gd name="connsiteY6" fmla="*/ 1877546 h 1921853"/>
                    <a:gd name="connsiteX7" fmla="*/ 499319 w 1541124"/>
                    <a:gd name="connsiteY7" fmla="*/ 1909500 h 1921853"/>
                    <a:gd name="connsiteX8" fmla="*/ 1541124 w 1541124"/>
                    <a:gd name="connsiteY8" fmla="*/ 1910993 h 1921853"/>
                    <a:gd name="connsiteX0" fmla="*/ 0 w 1541124"/>
                    <a:gd name="connsiteY0" fmla="*/ 0 h 1921086"/>
                    <a:gd name="connsiteX1" fmla="*/ 122848 w 1541124"/>
                    <a:gd name="connsiteY1" fmla="*/ 1911435 h 1921086"/>
                    <a:gd name="connsiteX2" fmla="*/ 190293 w 1541124"/>
                    <a:gd name="connsiteY2" fmla="*/ 1811593 h 1921086"/>
                    <a:gd name="connsiteX3" fmla="*/ 250504 w 1541124"/>
                    <a:gd name="connsiteY3" fmla="*/ 1921075 h 1921086"/>
                    <a:gd name="connsiteX4" fmla="*/ 314277 w 1541124"/>
                    <a:gd name="connsiteY4" fmla="*/ 1862798 h 1921086"/>
                    <a:gd name="connsiteX5" fmla="*/ 379828 w 1541124"/>
                    <a:gd name="connsiteY5" fmla="*/ 1906612 h 1921086"/>
                    <a:gd name="connsiteX6" fmla="*/ 435409 w 1541124"/>
                    <a:gd name="connsiteY6" fmla="*/ 1877546 h 1921086"/>
                    <a:gd name="connsiteX7" fmla="*/ 499319 w 1541124"/>
                    <a:gd name="connsiteY7" fmla="*/ 1909500 h 1921086"/>
                    <a:gd name="connsiteX8" fmla="*/ 1541124 w 1541124"/>
                    <a:gd name="connsiteY8" fmla="*/ 1910993 h 1921086"/>
                    <a:gd name="connsiteX0" fmla="*/ 0 w 1541124"/>
                    <a:gd name="connsiteY0" fmla="*/ 0 h 1911435"/>
                    <a:gd name="connsiteX1" fmla="*/ 122848 w 1541124"/>
                    <a:gd name="connsiteY1" fmla="*/ 1911435 h 1911435"/>
                    <a:gd name="connsiteX2" fmla="*/ 190293 w 1541124"/>
                    <a:gd name="connsiteY2" fmla="*/ 1811593 h 1911435"/>
                    <a:gd name="connsiteX3" fmla="*/ 243129 w 1541124"/>
                    <a:gd name="connsiteY3" fmla="*/ 1911243 h 1911435"/>
                    <a:gd name="connsiteX4" fmla="*/ 314277 w 1541124"/>
                    <a:gd name="connsiteY4" fmla="*/ 1862798 h 1911435"/>
                    <a:gd name="connsiteX5" fmla="*/ 379828 w 1541124"/>
                    <a:gd name="connsiteY5" fmla="*/ 1906612 h 1911435"/>
                    <a:gd name="connsiteX6" fmla="*/ 435409 w 1541124"/>
                    <a:gd name="connsiteY6" fmla="*/ 1877546 h 1911435"/>
                    <a:gd name="connsiteX7" fmla="*/ 499319 w 1541124"/>
                    <a:gd name="connsiteY7" fmla="*/ 1909500 h 1911435"/>
                    <a:gd name="connsiteX8" fmla="*/ 1541124 w 1541124"/>
                    <a:gd name="connsiteY8" fmla="*/ 1910993 h 1911435"/>
                    <a:gd name="connsiteX0" fmla="*/ 0 w 1541124"/>
                    <a:gd name="connsiteY0" fmla="*/ 0 h 1911435"/>
                    <a:gd name="connsiteX1" fmla="*/ 122848 w 1541124"/>
                    <a:gd name="connsiteY1" fmla="*/ 1911435 h 1911435"/>
                    <a:gd name="connsiteX2" fmla="*/ 190293 w 1541124"/>
                    <a:gd name="connsiteY2" fmla="*/ 1811593 h 1911435"/>
                    <a:gd name="connsiteX3" fmla="*/ 248045 w 1541124"/>
                    <a:gd name="connsiteY3" fmla="*/ 1911243 h 1911435"/>
                    <a:gd name="connsiteX4" fmla="*/ 314277 w 1541124"/>
                    <a:gd name="connsiteY4" fmla="*/ 1862798 h 1911435"/>
                    <a:gd name="connsiteX5" fmla="*/ 379828 w 1541124"/>
                    <a:gd name="connsiteY5" fmla="*/ 1906612 h 1911435"/>
                    <a:gd name="connsiteX6" fmla="*/ 435409 w 1541124"/>
                    <a:gd name="connsiteY6" fmla="*/ 1877546 h 1911435"/>
                    <a:gd name="connsiteX7" fmla="*/ 499319 w 1541124"/>
                    <a:gd name="connsiteY7" fmla="*/ 1909500 h 1911435"/>
                    <a:gd name="connsiteX8" fmla="*/ 1541124 w 1541124"/>
                    <a:gd name="connsiteY8" fmla="*/ 1910993 h 1911435"/>
                    <a:gd name="connsiteX0" fmla="*/ 0 w 1473637"/>
                    <a:gd name="connsiteY0" fmla="*/ 0 h 273539"/>
                    <a:gd name="connsiteX1" fmla="*/ 55361 w 1473637"/>
                    <a:gd name="connsiteY1" fmla="*/ 273539 h 273539"/>
                    <a:gd name="connsiteX2" fmla="*/ 122806 w 1473637"/>
                    <a:gd name="connsiteY2" fmla="*/ 173697 h 273539"/>
                    <a:gd name="connsiteX3" fmla="*/ 180558 w 1473637"/>
                    <a:gd name="connsiteY3" fmla="*/ 273347 h 273539"/>
                    <a:gd name="connsiteX4" fmla="*/ 246790 w 1473637"/>
                    <a:gd name="connsiteY4" fmla="*/ 224902 h 273539"/>
                    <a:gd name="connsiteX5" fmla="*/ 312341 w 1473637"/>
                    <a:gd name="connsiteY5" fmla="*/ 268716 h 273539"/>
                    <a:gd name="connsiteX6" fmla="*/ 367922 w 1473637"/>
                    <a:gd name="connsiteY6" fmla="*/ 239650 h 273539"/>
                    <a:gd name="connsiteX7" fmla="*/ 431832 w 1473637"/>
                    <a:gd name="connsiteY7" fmla="*/ 271604 h 273539"/>
                    <a:gd name="connsiteX8" fmla="*/ 1473637 w 1473637"/>
                    <a:gd name="connsiteY8" fmla="*/ 273097 h 273539"/>
                    <a:gd name="connsiteX0" fmla="*/ 0 w 1473637"/>
                    <a:gd name="connsiteY0" fmla="*/ 0 h 273540"/>
                    <a:gd name="connsiteX1" fmla="*/ 55361 w 1473637"/>
                    <a:gd name="connsiteY1" fmla="*/ 273539 h 273540"/>
                    <a:gd name="connsiteX2" fmla="*/ 122806 w 1473637"/>
                    <a:gd name="connsiteY2" fmla="*/ 173697 h 273540"/>
                    <a:gd name="connsiteX3" fmla="*/ 180558 w 1473637"/>
                    <a:gd name="connsiteY3" fmla="*/ 273347 h 273540"/>
                    <a:gd name="connsiteX4" fmla="*/ 246790 w 1473637"/>
                    <a:gd name="connsiteY4" fmla="*/ 224902 h 273540"/>
                    <a:gd name="connsiteX5" fmla="*/ 312341 w 1473637"/>
                    <a:gd name="connsiteY5" fmla="*/ 268716 h 273540"/>
                    <a:gd name="connsiteX6" fmla="*/ 367922 w 1473637"/>
                    <a:gd name="connsiteY6" fmla="*/ 239650 h 273540"/>
                    <a:gd name="connsiteX7" fmla="*/ 431832 w 1473637"/>
                    <a:gd name="connsiteY7" fmla="*/ 271604 h 273540"/>
                    <a:gd name="connsiteX8" fmla="*/ 1473637 w 1473637"/>
                    <a:gd name="connsiteY8" fmla="*/ 273097 h 273540"/>
                    <a:gd name="connsiteX0" fmla="*/ 0 w 648800"/>
                    <a:gd name="connsiteY0" fmla="*/ 0 h 276321"/>
                    <a:gd name="connsiteX1" fmla="*/ 55361 w 648800"/>
                    <a:gd name="connsiteY1" fmla="*/ 273539 h 276321"/>
                    <a:gd name="connsiteX2" fmla="*/ 122806 w 648800"/>
                    <a:gd name="connsiteY2" fmla="*/ 173697 h 276321"/>
                    <a:gd name="connsiteX3" fmla="*/ 180558 w 648800"/>
                    <a:gd name="connsiteY3" fmla="*/ 273347 h 276321"/>
                    <a:gd name="connsiteX4" fmla="*/ 246790 w 648800"/>
                    <a:gd name="connsiteY4" fmla="*/ 224902 h 276321"/>
                    <a:gd name="connsiteX5" fmla="*/ 312341 w 648800"/>
                    <a:gd name="connsiteY5" fmla="*/ 268716 h 276321"/>
                    <a:gd name="connsiteX6" fmla="*/ 367922 w 648800"/>
                    <a:gd name="connsiteY6" fmla="*/ 239650 h 276321"/>
                    <a:gd name="connsiteX7" fmla="*/ 431832 w 648800"/>
                    <a:gd name="connsiteY7" fmla="*/ 271604 h 276321"/>
                    <a:gd name="connsiteX8" fmla="*/ 648800 w 648800"/>
                    <a:gd name="connsiteY8" fmla="*/ 276321 h 276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8800" h="276321">
                      <a:moveTo>
                        <a:pt x="0" y="0"/>
                      </a:moveTo>
                      <a:cubicBezTo>
                        <a:pt x="11757" y="148409"/>
                        <a:pt x="-15683" y="273949"/>
                        <a:pt x="55361" y="273539"/>
                      </a:cubicBezTo>
                      <a:cubicBezTo>
                        <a:pt x="101824" y="273129"/>
                        <a:pt x="101940" y="173729"/>
                        <a:pt x="122806" y="173697"/>
                      </a:cubicBezTo>
                      <a:cubicBezTo>
                        <a:pt x="143672" y="173665"/>
                        <a:pt x="137772" y="274645"/>
                        <a:pt x="180558" y="273347"/>
                      </a:cubicBezTo>
                      <a:cubicBezTo>
                        <a:pt x="223344" y="272049"/>
                        <a:pt x="224826" y="225674"/>
                        <a:pt x="246790" y="224902"/>
                      </a:cubicBezTo>
                      <a:cubicBezTo>
                        <a:pt x="268754" y="224130"/>
                        <a:pt x="268392" y="271175"/>
                        <a:pt x="312341" y="268716"/>
                      </a:cubicBezTo>
                      <a:cubicBezTo>
                        <a:pt x="335784" y="271318"/>
                        <a:pt x="349395" y="249339"/>
                        <a:pt x="367922" y="239650"/>
                      </a:cubicBezTo>
                      <a:lnTo>
                        <a:pt x="431832" y="271604"/>
                      </a:lnTo>
                      <a:lnTo>
                        <a:pt x="648800" y="276321"/>
                      </a:lnTo>
                    </a:path>
                  </a:pathLst>
                </a:custGeom>
                <a:noFill/>
                <a:ln w="12700" cap="flat" cmpd="sng" algn="ctr">
                  <a:solidFill>
                    <a:srgbClr val="FFC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6" name="Connecteur droit 75"/>
              <p:cNvCxnSpPr/>
              <p:nvPr/>
            </p:nvCxnSpPr>
            <p:spPr bwMode="auto">
              <a:xfrm>
                <a:off x="7695666" y="3877245"/>
                <a:ext cx="2083318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3" name="Connecteur droit 82"/>
              <p:cNvCxnSpPr/>
              <p:nvPr/>
            </p:nvCxnSpPr>
            <p:spPr bwMode="auto">
              <a:xfrm flipV="1">
                <a:off x="8732520" y="2682992"/>
                <a:ext cx="0" cy="119177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ZoneTexte 80"/>
                <p:cNvSpPr txBox="1"/>
                <p:nvPr/>
              </p:nvSpPr>
              <p:spPr>
                <a:xfrm>
                  <a:off x="8610214" y="4018710"/>
                  <a:ext cx="469551" cy="5006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</m:t>
                            </m:r>
                          </m:num>
                          <m:den>
                            <m:r>
                              <a:rPr lang="fr-FR" sz="1400" b="0" i="1" smtClean="0">
                                <a:latin typeface="Cambria Math" panose="02040503050406030204" pitchFamily="18" charset="0"/>
                              </a:rPr>
                              <m:t>𝑁𝑎</m:t>
                            </m:r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1" name="ZoneTexte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0214" y="4018710"/>
                  <a:ext cx="469551" cy="50065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24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6" name="Connecteur droit avec flèche 85"/>
            <p:cNvCxnSpPr/>
            <p:nvPr/>
          </p:nvCxnSpPr>
          <p:spPr bwMode="auto">
            <a:xfrm flipV="1">
              <a:off x="8728710" y="3943350"/>
              <a:ext cx="205740" cy="3810"/>
            </a:xfrm>
            <a:prstGeom prst="straightConnector1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stealth" w="med" len="med"/>
              <a:tailEnd type="stealth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32454774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Diffraction function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02BA58-3AD0-4C10-ADEE-FE56CEFC2693}" type="datetime1">
              <a:rPr lang="fr-FR" smtClean="0"/>
              <a:pPr>
                <a:defRPr/>
              </a:pPr>
              <a:t>30/08/2018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C2PU-Team, Observatoire de Nice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E46C6-B937-41ED-B3E4-A903D9AAB481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944" y="1455953"/>
            <a:ext cx="4636111" cy="622978"/>
          </a:xfrm>
          <a:prstGeom prst="rect">
            <a:avLst/>
          </a:prstGeom>
        </p:spPr>
      </p:pic>
      <p:sp>
        <p:nvSpPr>
          <p:cNvPr id="7" name="Accolade fermante 6"/>
          <p:cNvSpPr/>
          <p:nvPr/>
        </p:nvSpPr>
        <p:spPr bwMode="auto">
          <a:xfrm rot="5400000">
            <a:off x="5395154" y="1556240"/>
            <a:ext cx="123172" cy="1257056"/>
          </a:xfrm>
          <a:prstGeom prst="rightBrace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4043101" y="2254019"/>
            <a:ext cx="1633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FFC000"/>
                </a:solidFill>
              </a:rPr>
              <a:t>Grating function</a:t>
            </a:r>
          </a:p>
          <a:p>
            <a:pPr algn="r"/>
            <a:r>
              <a:rPr lang="en-US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G(</a:t>
            </a:r>
            <a:r>
              <a:rPr lang="en-US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)</a:t>
            </a:r>
            <a:endParaRPr lang="en-US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ccolade fermante 8"/>
          <p:cNvSpPr/>
          <p:nvPr/>
        </p:nvSpPr>
        <p:spPr bwMode="auto">
          <a:xfrm rot="5400000">
            <a:off x="6627762" y="1644768"/>
            <a:ext cx="123172" cy="1080000"/>
          </a:xfrm>
          <a:prstGeom prst="rightBrace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6532407" y="2254019"/>
            <a:ext cx="1880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Diffraction function</a:t>
            </a:r>
          </a:p>
          <a:p>
            <a:r>
              <a:rPr lang="en-US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D(</a:t>
            </a:r>
            <a:r>
              <a:rPr lang="en-US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)</a:t>
            </a:r>
            <a:endParaRPr lang="en-US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Groupe 53"/>
          <p:cNvGrpSpPr/>
          <p:nvPr/>
        </p:nvGrpSpPr>
        <p:grpSpPr>
          <a:xfrm>
            <a:off x="1359590" y="3207905"/>
            <a:ext cx="7200000" cy="2209858"/>
            <a:chOff x="542551" y="2966605"/>
            <a:chExt cx="7200000" cy="2209858"/>
          </a:xfrm>
        </p:grpSpPr>
        <p:cxnSp>
          <p:nvCxnSpPr>
            <p:cNvPr id="13" name="Connecteur droit avec flèche 12"/>
            <p:cNvCxnSpPr/>
            <p:nvPr/>
          </p:nvCxnSpPr>
          <p:spPr bwMode="auto">
            <a:xfrm>
              <a:off x="542551" y="5176463"/>
              <a:ext cx="72000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5" name="Connecteur droit avec flèche 14"/>
            <p:cNvCxnSpPr/>
            <p:nvPr/>
          </p:nvCxnSpPr>
          <p:spPr bwMode="auto">
            <a:xfrm flipV="1">
              <a:off x="4142551" y="2966605"/>
              <a:ext cx="0" cy="220985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37" name="ZoneTexte 36"/>
          <p:cNvSpPr txBox="1"/>
          <p:nvPr/>
        </p:nvSpPr>
        <p:spPr>
          <a:xfrm>
            <a:off x="8490346" y="5054660"/>
            <a:ext cx="285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ym typeface="Symbol" panose="05050102010706020507" pitchFamily="18" charset="2"/>
              </a:rPr>
              <a:t></a:t>
            </a:r>
            <a:endParaRPr lang="en-US" i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4953000" y="3041861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  <a:sym typeface="Symbol" panose="05050102010706020507" pitchFamily="18" charset="2"/>
              </a:rPr>
              <a:t>D()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803760" y="541887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/>
              <p:cNvSpPr txBox="1"/>
              <p:nvPr/>
            </p:nvSpPr>
            <p:spPr>
              <a:xfrm>
                <a:off x="5459991" y="5418877"/>
                <a:ext cx="588623" cy="489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991" y="5418877"/>
                <a:ext cx="588623" cy="489558"/>
              </a:xfrm>
              <a:prstGeom prst="rect">
                <a:avLst/>
              </a:prstGeom>
              <a:blipFill rotWithShape="0">
                <a:blip r:embed="rId3"/>
                <a:stretch>
                  <a:fillRect l="-6250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ZoneTexte 54"/>
              <p:cNvSpPr txBox="1"/>
              <p:nvPr/>
            </p:nvSpPr>
            <p:spPr>
              <a:xfrm>
                <a:off x="6263843" y="5418877"/>
                <a:ext cx="588623" cy="489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5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3843" y="5418877"/>
                <a:ext cx="588623" cy="489558"/>
              </a:xfrm>
              <a:prstGeom prst="rect">
                <a:avLst/>
              </a:prstGeom>
              <a:blipFill rotWithShape="0">
                <a:blip r:embed="rId4"/>
                <a:stretch>
                  <a:fillRect l="-6250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ZoneTexte 55"/>
              <p:cNvSpPr txBox="1"/>
              <p:nvPr/>
            </p:nvSpPr>
            <p:spPr>
              <a:xfrm>
                <a:off x="3894935" y="5418877"/>
                <a:ext cx="537327" cy="489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6" name="ZoneText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935" y="5418877"/>
                <a:ext cx="537327" cy="489558"/>
              </a:xfrm>
              <a:prstGeom prst="rect">
                <a:avLst/>
              </a:prstGeom>
              <a:blipFill rotWithShape="0">
                <a:blip r:embed="rId5"/>
                <a:stretch>
                  <a:fillRect l="-6818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ZoneTexte 56"/>
              <p:cNvSpPr txBox="1"/>
              <p:nvPr/>
            </p:nvSpPr>
            <p:spPr>
              <a:xfrm>
                <a:off x="3097381" y="5418877"/>
                <a:ext cx="537327" cy="4895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ZoneTexte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381" y="5418877"/>
                <a:ext cx="537327" cy="489558"/>
              </a:xfrm>
              <a:prstGeom prst="rect">
                <a:avLst/>
              </a:prstGeom>
              <a:blipFill rotWithShape="0">
                <a:blip r:embed="rId6"/>
                <a:stretch>
                  <a:fillRect l="-5682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orme libre 11"/>
          <p:cNvSpPr/>
          <p:nvPr/>
        </p:nvSpPr>
        <p:spPr bwMode="auto">
          <a:xfrm>
            <a:off x="4965700" y="3416298"/>
            <a:ext cx="3295017" cy="2007723"/>
          </a:xfrm>
          <a:custGeom>
            <a:avLst/>
            <a:gdLst>
              <a:gd name="connsiteX0" fmla="*/ 0 w 3225800"/>
              <a:gd name="connsiteY0" fmla="*/ 0 h 2099868"/>
              <a:gd name="connsiteX1" fmla="*/ 685800 w 3225800"/>
              <a:gd name="connsiteY1" fmla="*/ 2019300 h 2099868"/>
              <a:gd name="connsiteX2" fmla="*/ 1206500 w 3225800"/>
              <a:gd name="connsiteY2" fmla="*/ 1727200 h 2099868"/>
              <a:gd name="connsiteX3" fmla="*/ 1536700 w 3225800"/>
              <a:gd name="connsiteY3" fmla="*/ 1993900 h 2099868"/>
              <a:gd name="connsiteX4" fmla="*/ 1879600 w 3225800"/>
              <a:gd name="connsiteY4" fmla="*/ 1854200 h 2099868"/>
              <a:gd name="connsiteX5" fmla="*/ 2311400 w 3225800"/>
              <a:gd name="connsiteY5" fmla="*/ 2019300 h 2099868"/>
              <a:gd name="connsiteX6" fmla="*/ 3225800 w 3225800"/>
              <a:gd name="connsiteY6" fmla="*/ 2019300 h 2099868"/>
              <a:gd name="connsiteX0" fmla="*/ 0 w 3225800"/>
              <a:gd name="connsiteY0" fmla="*/ 0 h 2099868"/>
              <a:gd name="connsiteX1" fmla="*/ 685800 w 3225800"/>
              <a:gd name="connsiteY1" fmla="*/ 2019300 h 2099868"/>
              <a:gd name="connsiteX2" fmla="*/ 1206500 w 3225800"/>
              <a:gd name="connsiteY2" fmla="*/ 1727200 h 2099868"/>
              <a:gd name="connsiteX3" fmla="*/ 1536700 w 3225800"/>
              <a:gd name="connsiteY3" fmla="*/ 1993900 h 2099868"/>
              <a:gd name="connsiteX4" fmla="*/ 1879600 w 3225800"/>
              <a:gd name="connsiteY4" fmla="*/ 1854200 h 2099868"/>
              <a:gd name="connsiteX5" fmla="*/ 2311400 w 3225800"/>
              <a:gd name="connsiteY5" fmla="*/ 2019300 h 2099868"/>
              <a:gd name="connsiteX6" fmla="*/ 3225800 w 3225800"/>
              <a:gd name="connsiteY6" fmla="*/ 2019300 h 2099868"/>
              <a:gd name="connsiteX0" fmla="*/ 0 w 3225800"/>
              <a:gd name="connsiteY0" fmla="*/ 0 h 2086597"/>
              <a:gd name="connsiteX1" fmla="*/ 674871 w 3225800"/>
              <a:gd name="connsiteY1" fmla="*/ 2004727 h 2086597"/>
              <a:gd name="connsiteX2" fmla="*/ 1206500 w 3225800"/>
              <a:gd name="connsiteY2" fmla="*/ 1727200 h 2086597"/>
              <a:gd name="connsiteX3" fmla="*/ 1536700 w 3225800"/>
              <a:gd name="connsiteY3" fmla="*/ 1993900 h 2086597"/>
              <a:gd name="connsiteX4" fmla="*/ 1879600 w 3225800"/>
              <a:gd name="connsiteY4" fmla="*/ 1854200 h 2086597"/>
              <a:gd name="connsiteX5" fmla="*/ 2311400 w 3225800"/>
              <a:gd name="connsiteY5" fmla="*/ 2019300 h 2086597"/>
              <a:gd name="connsiteX6" fmla="*/ 3225800 w 3225800"/>
              <a:gd name="connsiteY6" fmla="*/ 2019300 h 2086597"/>
              <a:gd name="connsiteX0" fmla="*/ 0 w 3225800"/>
              <a:gd name="connsiteY0" fmla="*/ 0 h 2035186"/>
              <a:gd name="connsiteX1" fmla="*/ 674871 w 3225800"/>
              <a:gd name="connsiteY1" fmla="*/ 2004727 h 2035186"/>
              <a:gd name="connsiteX2" fmla="*/ 1206500 w 3225800"/>
              <a:gd name="connsiteY2" fmla="*/ 1727200 h 2035186"/>
              <a:gd name="connsiteX3" fmla="*/ 1536700 w 3225800"/>
              <a:gd name="connsiteY3" fmla="*/ 1993900 h 2035186"/>
              <a:gd name="connsiteX4" fmla="*/ 1879600 w 3225800"/>
              <a:gd name="connsiteY4" fmla="*/ 1854200 h 2035186"/>
              <a:gd name="connsiteX5" fmla="*/ 2311400 w 3225800"/>
              <a:gd name="connsiteY5" fmla="*/ 2019300 h 2035186"/>
              <a:gd name="connsiteX6" fmla="*/ 3225800 w 3225800"/>
              <a:gd name="connsiteY6" fmla="*/ 2019300 h 2035186"/>
              <a:gd name="connsiteX0" fmla="*/ 0 w 3225800"/>
              <a:gd name="connsiteY0" fmla="*/ 0 h 2086597"/>
              <a:gd name="connsiteX1" fmla="*/ 674871 w 3225800"/>
              <a:gd name="connsiteY1" fmla="*/ 2004727 h 2086597"/>
              <a:gd name="connsiteX2" fmla="*/ 1206500 w 3225800"/>
              <a:gd name="connsiteY2" fmla="*/ 1727200 h 2086597"/>
              <a:gd name="connsiteX3" fmla="*/ 1536700 w 3225800"/>
              <a:gd name="connsiteY3" fmla="*/ 1993900 h 2086597"/>
              <a:gd name="connsiteX4" fmla="*/ 1879600 w 3225800"/>
              <a:gd name="connsiteY4" fmla="*/ 1854200 h 2086597"/>
              <a:gd name="connsiteX5" fmla="*/ 2311400 w 3225800"/>
              <a:gd name="connsiteY5" fmla="*/ 2019300 h 2086597"/>
              <a:gd name="connsiteX6" fmla="*/ 3225800 w 3225800"/>
              <a:gd name="connsiteY6" fmla="*/ 2019300 h 2086597"/>
              <a:gd name="connsiteX0" fmla="*/ 0 w 3225800"/>
              <a:gd name="connsiteY0" fmla="*/ 0 h 2089911"/>
              <a:gd name="connsiteX1" fmla="*/ 773233 w 3225800"/>
              <a:gd name="connsiteY1" fmla="*/ 2008370 h 2089911"/>
              <a:gd name="connsiteX2" fmla="*/ 1206500 w 3225800"/>
              <a:gd name="connsiteY2" fmla="*/ 1727200 h 2089911"/>
              <a:gd name="connsiteX3" fmla="*/ 1536700 w 3225800"/>
              <a:gd name="connsiteY3" fmla="*/ 1993900 h 2089911"/>
              <a:gd name="connsiteX4" fmla="*/ 1879600 w 3225800"/>
              <a:gd name="connsiteY4" fmla="*/ 1854200 h 2089911"/>
              <a:gd name="connsiteX5" fmla="*/ 2311400 w 3225800"/>
              <a:gd name="connsiteY5" fmla="*/ 2019300 h 2089911"/>
              <a:gd name="connsiteX6" fmla="*/ 3225800 w 3225800"/>
              <a:gd name="connsiteY6" fmla="*/ 2019300 h 2089911"/>
              <a:gd name="connsiteX0" fmla="*/ 0 w 3225800"/>
              <a:gd name="connsiteY0" fmla="*/ 0 h 2035186"/>
              <a:gd name="connsiteX1" fmla="*/ 773233 w 3225800"/>
              <a:gd name="connsiteY1" fmla="*/ 2008370 h 2035186"/>
              <a:gd name="connsiteX2" fmla="*/ 1206500 w 3225800"/>
              <a:gd name="connsiteY2" fmla="*/ 1727200 h 2035186"/>
              <a:gd name="connsiteX3" fmla="*/ 1536700 w 3225800"/>
              <a:gd name="connsiteY3" fmla="*/ 1993900 h 2035186"/>
              <a:gd name="connsiteX4" fmla="*/ 1879600 w 3225800"/>
              <a:gd name="connsiteY4" fmla="*/ 1854200 h 2035186"/>
              <a:gd name="connsiteX5" fmla="*/ 2311400 w 3225800"/>
              <a:gd name="connsiteY5" fmla="*/ 2019300 h 2035186"/>
              <a:gd name="connsiteX6" fmla="*/ 3225800 w 3225800"/>
              <a:gd name="connsiteY6" fmla="*/ 2019300 h 2035186"/>
              <a:gd name="connsiteX0" fmla="*/ 0 w 3225800"/>
              <a:gd name="connsiteY0" fmla="*/ 0 h 2064092"/>
              <a:gd name="connsiteX1" fmla="*/ 773233 w 3225800"/>
              <a:gd name="connsiteY1" fmla="*/ 2008370 h 2064092"/>
              <a:gd name="connsiteX2" fmla="*/ 1170070 w 3225800"/>
              <a:gd name="connsiteY2" fmla="*/ 1545049 h 2064092"/>
              <a:gd name="connsiteX3" fmla="*/ 1536700 w 3225800"/>
              <a:gd name="connsiteY3" fmla="*/ 1993900 h 2064092"/>
              <a:gd name="connsiteX4" fmla="*/ 1879600 w 3225800"/>
              <a:gd name="connsiteY4" fmla="*/ 1854200 h 2064092"/>
              <a:gd name="connsiteX5" fmla="*/ 2311400 w 3225800"/>
              <a:gd name="connsiteY5" fmla="*/ 2019300 h 2064092"/>
              <a:gd name="connsiteX6" fmla="*/ 3225800 w 3225800"/>
              <a:gd name="connsiteY6" fmla="*/ 2019300 h 2064092"/>
              <a:gd name="connsiteX0" fmla="*/ 0 w 3225800"/>
              <a:gd name="connsiteY0" fmla="*/ 0 h 2035186"/>
              <a:gd name="connsiteX1" fmla="*/ 773233 w 3225800"/>
              <a:gd name="connsiteY1" fmla="*/ 2008370 h 2035186"/>
              <a:gd name="connsiteX2" fmla="*/ 1170070 w 3225800"/>
              <a:gd name="connsiteY2" fmla="*/ 1545049 h 2035186"/>
              <a:gd name="connsiteX3" fmla="*/ 1536700 w 3225800"/>
              <a:gd name="connsiteY3" fmla="*/ 1993900 h 2035186"/>
              <a:gd name="connsiteX4" fmla="*/ 1879600 w 3225800"/>
              <a:gd name="connsiteY4" fmla="*/ 1854200 h 2035186"/>
              <a:gd name="connsiteX5" fmla="*/ 2311400 w 3225800"/>
              <a:gd name="connsiteY5" fmla="*/ 2019300 h 2035186"/>
              <a:gd name="connsiteX6" fmla="*/ 3225800 w 3225800"/>
              <a:gd name="connsiteY6" fmla="*/ 2019300 h 2035186"/>
              <a:gd name="connsiteX0" fmla="*/ 0 w 3225800"/>
              <a:gd name="connsiteY0" fmla="*/ 0 h 2035186"/>
              <a:gd name="connsiteX1" fmla="*/ 773233 w 3225800"/>
              <a:gd name="connsiteY1" fmla="*/ 2008370 h 2035186"/>
              <a:gd name="connsiteX2" fmla="*/ 1170070 w 3225800"/>
              <a:gd name="connsiteY2" fmla="*/ 1545049 h 2035186"/>
              <a:gd name="connsiteX3" fmla="*/ 1565844 w 3225800"/>
              <a:gd name="connsiteY3" fmla="*/ 1997543 h 2035186"/>
              <a:gd name="connsiteX4" fmla="*/ 1879600 w 3225800"/>
              <a:gd name="connsiteY4" fmla="*/ 1854200 h 2035186"/>
              <a:gd name="connsiteX5" fmla="*/ 2311400 w 3225800"/>
              <a:gd name="connsiteY5" fmla="*/ 2019300 h 2035186"/>
              <a:gd name="connsiteX6" fmla="*/ 3225800 w 3225800"/>
              <a:gd name="connsiteY6" fmla="*/ 2019300 h 2035186"/>
              <a:gd name="connsiteX0" fmla="*/ 0 w 3225800"/>
              <a:gd name="connsiteY0" fmla="*/ 0 h 2035186"/>
              <a:gd name="connsiteX1" fmla="*/ 773233 w 3225800"/>
              <a:gd name="connsiteY1" fmla="*/ 2008370 h 2035186"/>
              <a:gd name="connsiteX2" fmla="*/ 1170070 w 3225800"/>
              <a:gd name="connsiteY2" fmla="*/ 1545049 h 2035186"/>
              <a:gd name="connsiteX3" fmla="*/ 1565844 w 3225800"/>
              <a:gd name="connsiteY3" fmla="*/ 1997543 h 2035186"/>
              <a:gd name="connsiteX4" fmla="*/ 1879600 w 3225800"/>
              <a:gd name="connsiteY4" fmla="*/ 1854200 h 2035186"/>
              <a:gd name="connsiteX5" fmla="*/ 2311400 w 3225800"/>
              <a:gd name="connsiteY5" fmla="*/ 2019300 h 2035186"/>
              <a:gd name="connsiteX6" fmla="*/ 3225800 w 3225800"/>
              <a:gd name="connsiteY6" fmla="*/ 2019300 h 2035186"/>
              <a:gd name="connsiteX0" fmla="*/ 0 w 3225800"/>
              <a:gd name="connsiteY0" fmla="*/ 0 h 2035186"/>
              <a:gd name="connsiteX1" fmla="*/ 773233 w 3225800"/>
              <a:gd name="connsiteY1" fmla="*/ 2008370 h 2035186"/>
              <a:gd name="connsiteX2" fmla="*/ 1170070 w 3225800"/>
              <a:gd name="connsiteY2" fmla="*/ 1545049 h 2035186"/>
              <a:gd name="connsiteX3" fmla="*/ 1565844 w 3225800"/>
              <a:gd name="connsiteY3" fmla="*/ 1997543 h 2035186"/>
              <a:gd name="connsiteX4" fmla="*/ 1923317 w 3225800"/>
              <a:gd name="connsiteY4" fmla="*/ 1854200 h 2035186"/>
              <a:gd name="connsiteX5" fmla="*/ 2311400 w 3225800"/>
              <a:gd name="connsiteY5" fmla="*/ 2019300 h 2035186"/>
              <a:gd name="connsiteX6" fmla="*/ 3225800 w 3225800"/>
              <a:gd name="connsiteY6" fmla="*/ 2019300 h 2035186"/>
              <a:gd name="connsiteX0" fmla="*/ 0 w 3225800"/>
              <a:gd name="connsiteY0" fmla="*/ 0 h 2026850"/>
              <a:gd name="connsiteX1" fmla="*/ 773233 w 3225800"/>
              <a:gd name="connsiteY1" fmla="*/ 2008370 h 2026850"/>
              <a:gd name="connsiteX2" fmla="*/ 1170070 w 3225800"/>
              <a:gd name="connsiteY2" fmla="*/ 1545049 h 2026850"/>
              <a:gd name="connsiteX3" fmla="*/ 1565844 w 3225800"/>
              <a:gd name="connsiteY3" fmla="*/ 1997543 h 2026850"/>
              <a:gd name="connsiteX4" fmla="*/ 1923317 w 3225800"/>
              <a:gd name="connsiteY4" fmla="*/ 1854200 h 2026850"/>
              <a:gd name="connsiteX5" fmla="*/ 2384260 w 3225800"/>
              <a:gd name="connsiteY5" fmla="*/ 2001084 h 2026850"/>
              <a:gd name="connsiteX6" fmla="*/ 3225800 w 3225800"/>
              <a:gd name="connsiteY6" fmla="*/ 2019300 h 2026850"/>
              <a:gd name="connsiteX0" fmla="*/ 0 w 3225800"/>
              <a:gd name="connsiteY0" fmla="*/ 0 h 2022616"/>
              <a:gd name="connsiteX1" fmla="*/ 773233 w 3225800"/>
              <a:gd name="connsiteY1" fmla="*/ 2008370 h 2022616"/>
              <a:gd name="connsiteX2" fmla="*/ 1170070 w 3225800"/>
              <a:gd name="connsiteY2" fmla="*/ 1545049 h 2022616"/>
              <a:gd name="connsiteX3" fmla="*/ 1565844 w 3225800"/>
              <a:gd name="connsiteY3" fmla="*/ 1997543 h 2022616"/>
              <a:gd name="connsiteX4" fmla="*/ 1923317 w 3225800"/>
              <a:gd name="connsiteY4" fmla="*/ 1854200 h 2022616"/>
              <a:gd name="connsiteX5" fmla="*/ 2384260 w 3225800"/>
              <a:gd name="connsiteY5" fmla="*/ 2001084 h 2022616"/>
              <a:gd name="connsiteX6" fmla="*/ 3225800 w 3225800"/>
              <a:gd name="connsiteY6" fmla="*/ 2019300 h 2022616"/>
              <a:gd name="connsiteX0" fmla="*/ 0 w 3295017"/>
              <a:gd name="connsiteY0" fmla="*/ 0 h 2015695"/>
              <a:gd name="connsiteX1" fmla="*/ 773233 w 3295017"/>
              <a:gd name="connsiteY1" fmla="*/ 2008370 h 2015695"/>
              <a:gd name="connsiteX2" fmla="*/ 1170070 w 3295017"/>
              <a:gd name="connsiteY2" fmla="*/ 1545049 h 2015695"/>
              <a:gd name="connsiteX3" fmla="*/ 1565844 w 3295017"/>
              <a:gd name="connsiteY3" fmla="*/ 1997543 h 2015695"/>
              <a:gd name="connsiteX4" fmla="*/ 1923317 w 3295017"/>
              <a:gd name="connsiteY4" fmla="*/ 1854200 h 2015695"/>
              <a:gd name="connsiteX5" fmla="*/ 2384260 w 3295017"/>
              <a:gd name="connsiteY5" fmla="*/ 2001084 h 2015695"/>
              <a:gd name="connsiteX6" fmla="*/ 3295017 w 3295017"/>
              <a:gd name="connsiteY6" fmla="*/ 2001084 h 2015695"/>
              <a:gd name="connsiteX0" fmla="*/ 0 w 3295017"/>
              <a:gd name="connsiteY0" fmla="*/ 0 h 2013549"/>
              <a:gd name="connsiteX1" fmla="*/ 773233 w 3295017"/>
              <a:gd name="connsiteY1" fmla="*/ 2008370 h 2013549"/>
              <a:gd name="connsiteX2" fmla="*/ 1170070 w 3295017"/>
              <a:gd name="connsiteY2" fmla="*/ 1545049 h 2013549"/>
              <a:gd name="connsiteX3" fmla="*/ 1565844 w 3295017"/>
              <a:gd name="connsiteY3" fmla="*/ 1997543 h 2013549"/>
              <a:gd name="connsiteX4" fmla="*/ 1923317 w 3295017"/>
              <a:gd name="connsiteY4" fmla="*/ 1854200 h 2013549"/>
              <a:gd name="connsiteX5" fmla="*/ 2384260 w 3295017"/>
              <a:gd name="connsiteY5" fmla="*/ 2001084 h 2013549"/>
              <a:gd name="connsiteX6" fmla="*/ 3295017 w 3295017"/>
              <a:gd name="connsiteY6" fmla="*/ 2001084 h 2013549"/>
              <a:gd name="connsiteX0" fmla="*/ 0 w 3295017"/>
              <a:gd name="connsiteY0" fmla="*/ 0 h 2016109"/>
              <a:gd name="connsiteX1" fmla="*/ 773233 w 3295017"/>
              <a:gd name="connsiteY1" fmla="*/ 2008370 h 2016109"/>
              <a:gd name="connsiteX2" fmla="*/ 1170070 w 3295017"/>
              <a:gd name="connsiteY2" fmla="*/ 1545049 h 2016109"/>
              <a:gd name="connsiteX3" fmla="*/ 1565844 w 3295017"/>
              <a:gd name="connsiteY3" fmla="*/ 1997543 h 2016109"/>
              <a:gd name="connsiteX4" fmla="*/ 1923317 w 3295017"/>
              <a:gd name="connsiteY4" fmla="*/ 1854200 h 2016109"/>
              <a:gd name="connsiteX5" fmla="*/ 2380617 w 3295017"/>
              <a:gd name="connsiteY5" fmla="*/ 2004727 h 2016109"/>
              <a:gd name="connsiteX6" fmla="*/ 3295017 w 3295017"/>
              <a:gd name="connsiteY6" fmla="*/ 2001084 h 2016109"/>
              <a:gd name="connsiteX0" fmla="*/ 0 w 3295017"/>
              <a:gd name="connsiteY0" fmla="*/ 0 h 2008461"/>
              <a:gd name="connsiteX1" fmla="*/ 773233 w 3295017"/>
              <a:gd name="connsiteY1" fmla="*/ 2008370 h 2008461"/>
              <a:gd name="connsiteX2" fmla="*/ 1170070 w 3295017"/>
              <a:gd name="connsiteY2" fmla="*/ 1545049 h 2008461"/>
              <a:gd name="connsiteX3" fmla="*/ 1565844 w 3295017"/>
              <a:gd name="connsiteY3" fmla="*/ 1997543 h 2008461"/>
              <a:gd name="connsiteX4" fmla="*/ 1923317 w 3295017"/>
              <a:gd name="connsiteY4" fmla="*/ 1854200 h 2008461"/>
              <a:gd name="connsiteX5" fmla="*/ 2380617 w 3295017"/>
              <a:gd name="connsiteY5" fmla="*/ 2004727 h 2008461"/>
              <a:gd name="connsiteX6" fmla="*/ 3295017 w 3295017"/>
              <a:gd name="connsiteY6" fmla="*/ 2001084 h 2008461"/>
              <a:gd name="connsiteX0" fmla="*/ 0 w 3295017"/>
              <a:gd name="connsiteY0" fmla="*/ 0 h 2006173"/>
              <a:gd name="connsiteX1" fmla="*/ 781471 w 3295017"/>
              <a:gd name="connsiteY1" fmla="*/ 1996013 h 2006173"/>
              <a:gd name="connsiteX2" fmla="*/ 1170070 w 3295017"/>
              <a:gd name="connsiteY2" fmla="*/ 1545049 h 2006173"/>
              <a:gd name="connsiteX3" fmla="*/ 1565844 w 3295017"/>
              <a:gd name="connsiteY3" fmla="*/ 1997543 h 2006173"/>
              <a:gd name="connsiteX4" fmla="*/ 1923317 w 3295017"/>
              <a:gd name="connsiteY4" fmla="*/ 1854200 h 2006173"/>
              <a:gd name="connsiteX5" fmla="*/ 2380617 w 3295017"/>
              <a:gd name="connsiteY5" fmla="*/ 2004727 h 2006173"/>
              <a:gd name="connsiteX6" fmla="*/ 3295017 w 3295017"/>
              <a:gd name="connsiteY6" fmla="*/ 2001084 h 2006173"/>
              <a:gd name="connsiteX0" fmla="*/ 0 w 3295017"/>
              <a:gd name="connsiteY0" fmla="*/ 0 h 2006173"/>
              <a:gd name="connsiteX1" fmla="*/ 781471 w 3295017"/>
              <a:gd name="connsiteY1" fmla="*/ 1996013 h 2006173"/>
              <a:gd name="connsiteX2" fmla="*/ 1170070 w 3295017"/>
              <a:gd name="connsiteY2" fmla="*/ 1545049 h 2006173"/>
              <a:gd name="connsiteX3" fmla="*/ 1565844 w 3295017"/>
              <a:gd name="connsiteY3" fmla="*/ 1997543 h 2006173"/>
              <a:gd name="connsiteX4" fmla="*/ 1923317 w 3295017"/>
              <a:gd name="connsiteY4" fmla="*/ 1854200 h 2006173"/>
              <a:gd name="connsiteX5" fmla="*/ 2380617 w 3295017"/>
              <a:gd name="connsiteY5" fmla="*/ 2004727 h 2006173"/>
              <a:gd name="connsiteX6" fmla="*/ 3295017 w 3295017"/>
              <a:gd name="connsiteY6" fmla="*/ 2001084 h 2006173"/>
              <a:gd name="connsiteX0" fmla="*/ 0 w 3295017"/>
              <a:gd name="connsiteY0" fmla="*/ 0 h 2113199"/>
              <a:gd name="connsiteX1" fmla="*/ 781471 w 3295017"/>
              <a:gd name="connsiteY1" fmla="*/ 1996013 h 2113199"/>
              <a:gd name="connsiteX2" fmla="*/ 1178308 w 3295017"/>
              <a:gd name="connsiteY2" fmla="*/ 1891038 h 2113199"/>
              <a:gd name="connsiteX3" fmla="*/ 1565844 w 3295017"/>
              <a:gd name="connsiteY3" fmla="*/ 1997543 h 2113199"/>
              <a:gd name="connsiteX4" fmla="*/ 1923317 w 3295017"/>
              <a:gd name="connsiteY4" fmla="*/ 1854200 h 2113199"/>
              <a:gd name="connsiteX5" fmla="*/ 2380617 w 3295017"/>
              <a:gd name="connsiteY5" fmla="*/ 2004727 h 2113199"/>
              <a:gd name="connsiteX6" fmla="*/ 3295017 w 3295017"/>
              <a:gd name="connsiteY6" fmla="*/ 2001084 h 2113199"/>
              <a:gd name="connsiteX0" fmla="*/ 0 w 3295017"/>
              <a:gd name="connsiteY0" fmla="*/ 0 h 2004727"/>
              <a:gd name="connsiteX1" fmla="*/ 781471 w 3295017"/>
              <a:gd name="connsiteY1" fmla="*/ 1996013 h 2004727"/>
              <a:gd name="connsiteX2" fmla="*/ 1178308 w 3295017"/>
              <a:gd name="connsiteY2" fmla="*/ 1891038 h 2004727"/>
              <a:gd name="connsiteX3" fmla="*/ 1565844 w 3295017"/>
              <a:gd name="connsiteY3" fmla="*/ 1997543 h 2004727"/>
              <a:gd name="connsiteX4" fmla="*/ 1923317 w 3295017"/>
              <a:gd name="connsiteY4" fmla="*/ 1854200 h 2004727"/>
              <a:gd name="connsiteX5" fmla="*/ 2380617 w 3295017"/>
              <a:gd name="connsiteY5" fmla="*/ 2004727 h 2004727"/>
              <a:gd name="connsiteX6" fmla="*/ 3295017 w 3295017"/>
              <a:gd name="connsiteY6" fmla="*/ 2001084 h 2004727"/>
              <a:gd name="connsiteX0" fmla="*/ 0 w 3295017"/>
              <a:gd name="connsiteY0" fmla="*/ 0 h 2007723"/>
              <a:gd name="connsiteX1" fmla="*/ 781471 w 3295017"/>
              <a:gd name="connsiteY1" fmla="*/ 1996013 h 2007723"/>
              <a:gd name="connsiteX2" fmla="*/ 1178308 w 3295017"/>
              <a:gd name="connsiteY2" fmla="*/ 1891038 h 2007723"/>
              <a:gd name="connsiteX3" fmla="*/ 1565844 w 3295017"/>
              <a:gd name="connsiteY3" fmla="*/ 1997543 h 2007723"/>
              <a:gd name="connsiteX4" fmla="*/ 1968625 w 3295017"/>
              <a:gd name="connsiteY4" fmla="*/ 1953054 h 2007723"/>
              <a:gd name="connsiteX5" fmla="*/ 2380617 w 3295017"/>
              <a:gd name="connsiteY5" fmla="*/ 2004727 h 2007723"/>
              <a:gd name="connsiteX6" fmla="*/ 3295017 w 3295017"/>
              <a:gd name="connsiteY6" fmla="*/ 2001084 h 2007723"/>
              <a:gd name="connsiteX0" fmla="*/ 0 w 3295017"/>
              <a:gd name="connsiteY0" fmla="*/ 0 h 2007723"/>
              <a:gd name="connsiteX1" fmla="*/ 789709 w 3295017"/>
              <a:gd name="connsiteY1" fmla="*/ 2000132 h 2007723"/>
              <a:gd name="connsiteX2" fmla="*/ 1178308 w 3295017"/>
              <a:gd name="connsiteY2" fmla="*/ 1891038 h 2007723"/>
              <a:gd name="connsiteX3" fmla="*/ 1565844 w 3295017"/>
              <a:gd name="connsiteY3" fmla="*/ 1997543 h 2007723"/>
              <a:gd name="connsiteX4" fmla="*/ 1968625 w 3295017"/>
              <a:gd name="connsiteY4" fmla="*/ 1953054 h 2007723"/>
              <a:gd name="connsiteX5" fmla="*/ 2380617 w 3295017"/>
              <a:gd name="connsiteY5" fmla="*/ 2004727 h 2007723"/>
              <a:gd name="connsiteX6" fmla="*/ 3295017 w 3295017"/>
              <a:gd name="connsiteY6" fmla="*/ 2001084 h 200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5017" h="2007723">
                <a:moveTo>
                  <a:pt x="0" y="0"/>
                </a:moveTo>
                <a:cubicBezTo>
                  <a:pt x="191355" y="2318"/>
                  <a:pt x="634513" y="1997997"/>
                  <a:pt x="789709" y="2000132"/>
                </a:cubicBezTo>
                <a:cubicBezTo>
                  <a:pt x="944905" y="2002267"/>
                  <a:pt x="1048952" y="1891469"/>
                  <a:pt x="1178308" y="1891038"/>
                </a:cubicBezTo>
                <a:cubicBezTo>
                  <a:pt x="1307664" y="1890607"/>
                  <a:pt x="1434125" y="1987207"/>
                  <a:pt x="1565844" y="1997543"/>
                </a:cubicBezTo>
                <a:cubicBezTo>
                  <a:pt x="1697563" y="2007879"/>
                  <a:pt x="1832830" y="1951857"/>
                  <a:pt x="1968625" y="1953054"/>
                </a:cubicBezTo>
                <a:cubicBezTo>
                  <a:pt x="2104420" y="1954251"/>
                  <a:pt x="2159552" y="1996722"/>
                  <a:pt x="2380617" y="2004727"/>
                </a:cubicBezTo>
                <a:cubicBezTo>
                  <a:pt x="2601682" y="2012732"/>
                  <a:pt x="2990217" y="2002298"/>
                  <a:pt x="3295017" y="2001084"/>
                </a:cubicBezTo>
              </a:path>
            </a:pathLst>
          </a:custGeom>
          <a:noFill/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5819821" y="503892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0.047</a:t>
            </a:r>
            <a:endParaRPr lang="en-US" sz="1400" dirty="0"/>
          </a:p>
        </p:txBody>
      </p:sp>
      <p:sp>
        <p:nvSpPr>
          <p:cNvPr id="60" name="ZoneTexte 59"/>
          <p:cNvSpPr txBox="1"/>
          <p:nvPr/>
        </p:nvSpPr>
        <p:spPr>
          <a:xfrm>
            <a:off x="4654520" y="323263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1" name="ZoneTexte 60"/>
          <p:cNvSpPr txBox="1"/>
          <p:nvPr/>
        </p:nvSpPr>
        <p:spPr>
          <a:xfrm>
            <a:off x="6634136" y="5103456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0.016</a:t>
            </a:r>
            <a:endParaRPr lang="en-US" sz="1400" dirty="0"/>
          </a:p>
        </p:txBody>
      </p:sp>
      <p:cxnSp>
        <p:nvCxnSpPr>
          <p:cNvPr id="19" name="Connecteur droit 18"/>
          <p:cNvCxnSpPr/>
          <p:nvPr/>
        </p:nvCxnSpPr>
        <p:spPr bwMode="auto">
          <a:xfrm flipH="1" flipV="1">
            <a:off x="5755088" y="4953361"/>
            <a:ext cx="9419" cy="45895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5" name="Connecteur droit 64"/>
          <p:cNvCxnSpPr/>
          <p:nvPr/>
        </p:nvCxnSpPr>
        <p:spPr bwMode="auto">
          <a:xfrm flipH="1" flipV="1">
            <a:off x="6548868" y="4967084"/>
            <a:ext cx="9419" cy="45895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6" name="Forme libre 65"/>
          <p:cNvSpPr/>
          <p:nvPr/>
        </p:nvSpPr>
        <p:spPr bwMode="auto">
          <a:xfrm flipH="1">
            <a:off x="1662102" y="3416298"/>
            <a:ext cx="3295017" cy="2007723"/>
          </a:xfrm>
          <a:custGeom>
            <a:avLst/>
            <a:gdLst>
              <a:gd name="connsiteX0" fmla="*/ 0 w 3225800"/>
              <a:gd name="connsiteY0" fmla="*/ 0 h 2099868"/>
              <a:gd name="connsiteX1" fmla="*/ 685800 w 3225800"/>
              <a:gd name="connsiteY1" fmla="*/ 2019300 h 2099868"/>
              <a:gd name="connsiteX2" fmla="*/ 1206500 w 3225800"/>
              <a:gd name="connsiteY2" fmla="*/ 1727200 h 2099868"/>
              <a:gd name="connsiteX3" fmla="*/ 1536700 w 3225800"/>
              <a:gd name="connsiteY3" fmla="*/ 1993900 h 2099868"/>
              <a:gd name="connsiteX4" fmla="*/ 1879600 w 3225800"/>
              <a:gd name="connsiteY4" fmla="*/ 1854200 h 2099868"/>
              <a:gd name="connsiteX5" fmla="*/ 2311400 w 3225800"/>
              <a:gd name="connsiteY5" fmla="*/ 2019300 h 2099868"/>
              <a:gd name="connsiteX6" fmla="*/ 3225800 w 3225800"/>
              <a:gd name="connsiteY6" fmla="*/ 2019300 h 2099868"/>
              <a:gd name="connsiteX0" fmla="*/ 0 w 3225800"/>
              <a:gd name="connsiteY0" fmla="*/ 0 h 2099868"/>
              <a:gd name="connsiteX1" fmla="*/ 685800 w 3225800"/>
              <a:gd name="connsiteY1" fmla="*/ 2019300 h 2099868"/>
              <a:gd name="connsiteX2" fmla="*/ 1206500 w 3225800"/>
              <a:gd name="connsiteY2" fmla="*/ 1727200 h 2099868"/>
              <a:gd name="connsiteX3" fmla="*/ 1536700 w 3225800"/>
              <a:gd name="connsiteY3" fmla="*/ 1993900 h 2099868"/>
              <a:gd name="connsiteX4" fmla="*/ 1879600 w 3225800"/>
              <a:gd name="connsiteY4" fmla="*/ 1854200 h 2099868"/>
              <a:gd name="connsiteX5" fmla="*/ 2311400 w 3225800"/>
              <a:gd name="connsiteY5" fmla="*/ 2019300 h 2099868"/>
              <a:gd name="connsiteX6" fmla="*/ 3225800 w 3225800"/>
              <a:gd name="connsiteY6" fmla="*/ 2019300 h 2099868"/>
              <a:gd name="connsiteX0" fmla="*/ 0 w 3225800"/>
              <a:gd name="connsiteY0" fmla="*/ 0 h 2086597"/>
              <a:gd name="connsiteX1" fmla="*/ 674871 w 3225800"/>
              <a:gd name="connsiteY1" fmla="*/ 2004727 h 2086597"/>
              <a:gd name="connsiteX2" fmla="*/ 1206500 w 3225800"/>
              <a:gd name="connsiteY2" fmla="*/ 1727200 h 2086597"/>
              <a:gd name="connsiteX3" fmla="*/ 1536700 w 3225800"/>
              <a:gd name="connsiteY3" fmla="*/ 1993900 h 2086597"/>
              <a:gd name="connsiteX4" fmla="*/ 1879600 w 3225800"/>
              <a:gd name="connsiteY4" fmla="*/ 1854200 h 2086597"/>
              <a:gd name="connsiteX5" fmla="*/ 2311400 w 3225800"/>
              <a:gd name="connsiteY5" fmla="*/ 2019300 h 2086597"/>
              <a:gd name="connsiteX6" fmla="*/ 3225800 w 3225800"/>
              <a:gd name="connsiteY6" fmla="*/ 2019300 h 2086597"/>
              <a:gd name="connsiteX0" fmla="*/ 0 w 3225800"/>
              <a:gd name="connsiteY0" fmla="*/ 0 h 2035186"/>
              <a:gd name="connsiteX1" fmla="*/ 674871 w 3225800"/>
              <a:gd name="connsiteY1" fmla="*/ 2004727 h 2035186"/>
              <a:gd name="connsiteX2" fmla="*/ 1206500 w 3225800"/>
              <a:gd name="connsiteY2" fmla="*/ 1727200 h 2035186"/>
              <a:gd name="connsiteX3" fmla="*/ 1536700 w 3225800"/>
              <a:gd name="connsiteY3" fmla="*/ 1993900 h 2035186"/>
              <a:gd name="connsiteX4" fmla="*/ 1879600 w 3225800"/>
              <a:gd name="connsiteY4" fmla="*/ 1854200 h 2035186"/>
              <a:gd name="connsiteX5" fmla="*/ 2311400 w 3225800"/>
              <a:gd name="connsiteY5" fmla="*/ 2019300 h 2035186"/>
              <a:gd name="connsiteX6" fmla="*/ 3225800 w 3225800"/>
              <a:gd name="connsiteY6" fmla="*/ 2019300 h 2035186"/>
              <a:gd name="connsiteX0" fmla="*/ 0 w 3225800"/>
              <a:gd name="connsiteY0" fmla="*/ 0 h 2086597"/>
              <a:gd name="connsiteX1" fmla="*/ 674871 w 3225800"/>
              <a:gd name="connsiteY1" fmla="*/ 2004727 h 2086597"/>
              <a:gd name="connsiteX2" fmla="*/ 1206500 w 3225800"/>
              <a:gd name="connsiteY2" fmla="*/ 1727200 h 2086597"/>
              <a:gd name="connsiteX3" fmla="*/ 1536700 w 3225800"/>
              <a:gd name="connsiteY3" fmla="*/ 1993900 h 2086597"/>
              <a:gd name="connsiteX4" fmla="*/ 1879600 w 3225800"/>
              <a:gd name="connsiteY4" fmla="*/ 1854200 h 2086597"/>
              <a:gd name="connsiteX5" fmla="*/ 2311400 w 3225800"/>
              <a:gd name="connsiteY5" fmla="*/ 2019300 h 2086597"/>
              <a:gd name="connsiteX6" fmla="*/ 3225800 w 3225800"/>
              <a:gd name="connsiteY6" fmla="*/ 2019300 h 2086597"/>
              <a:gd name="connsiteX0" fmla="*/ 0 w 3225800"/>
              <a:gd name="connsiteY0" fmla="*/ 0 h 2089911"/>
              <a:gd name="connsiteX1" fmla="*/ 773233 w 3225800"/>
              <a:gd name="connsiteY1" fmla="*/ 2008370 h 2089911"/>
              <a:gd name="connsiteX2" fmla="*/ 1206500 w 3225800"/>
              <a:gd name="connsiteY2" fmla="*/ 1727200 h 2089911"/>
              <a:gd name="connsiteX3" fmla="*/ 1536700 w 3225800"/>
              <a:gd name="connsiteY3" fmla="*/ 1993900 h 2089911"/>
              <a:gd name="connsiteX4" fmla="*/ 1879600 w 3225800"/>
              <a:gd name="connsiteY4" fmla="*/ 1854200 h 2089911"/>
              <a:gd name="connsiteX5" fmla="*/ 2311400 w 3225800"/>
              <a:gd name="connsiteY5" fmla="*/ 2019300 h 2089911"/>
              <a:gd name="connsiteX6" fmla="*/ 3225800 w 3225800"/>
              <a:gd name="connsiteY6" fmla="*/ 2019300 h 2089911"/>
              <a:gd name="connsiteX0" fmla="*/ 0 w 3225800"/>
              <a:gd name="connsiteY0" fmla="*/ 0 h 2035186"/>
              <a:gd name="connsiteX1" fmla="*/ 773233 w 3225800"/>
              <a:gd name="connsiteY1" fmla="*/ 2008370 h 2035186"/>
              <a:gd name="connsiteX2" fmla="*/ 1206500 w 3225800"/>
              <a:gd name="connsiteY2" fmla="*/ 1727200 h 2035186"/>
              <a:gd name="connsiteX3" fmla="*/ 1536700 w 3225800"/>
              <a:gd name="connsiteY3" fmla="*/ 1993900 h 2035186"/>
              <a:gd name="connsiteX4" fmla="*/ 1879600 w 3225800"/>
              <a:gd name="connsiteY4" fmla="*/ 1854200 h 2035186"/>
              <a:gd name="connsiteX5" fmla="*/ 2311400 w 3225800"/>
              <a:gd name="connsiteY5" fmla="*/ 2019300 h 2035186"/>
              <a:gd name="connsiteX6" fmla="*/ 3225800 w 3225800"/>
              <a:gd name="connsiteY6" fmla="*/ 2019300 h 2035186"/>
              <a:gd name="connsiteX0" fmla="*/ 0 w 3225800"/>
              <a:gd name="connsiteY0" fmla="*/ 0 h 2064092"/>
              <a:gd name="connsiteX1" fmla="*/ 773233 w 3225800"/>
              <a:gd name="connsiteY1" fmla="*/ 2008370 h 2064092"/>
              <a:gd name="connsiteX2" fmla="*/ 1170070 w 3225800"/>
              <a:gd name="connsiteY2" fmla="*/ 1545049 h 2064092"/>
              <a:gd name="connsiteX3" fmla="*/ 1536700 w 3225800"/>
              <a:gd name="connsiteY3" fmla="*/ 1993900 h 2064092"/>
              <a:gd name="connsiteX4" fmla="*/ 1879600 w 3225800"/>
              <a:gd name="connsiteY4" fmla="*/ 1854200 h 2064092"/>
              <a:gd name="connsiteX5" fmla="*/ 2311400 w 3225800"/>
              <a:gd name="connsiteY5" fmla="*/ 2019300 h 2064092"/>
              <a:gd name="connsiteX6" fmla="*/ 3225800 w 3225800"/>
              <a:gd name="connsiteY6" fmla="*/ 2019300 h 2064092"/>
              <a:gd name="connsiteX0" fmla="*/ 0 w 3225800"/>
              <a:gd name="connsiteY0" fmla="*/ 0 h 2035186"/>
              <a:gd name="connsiteX1" fmla="*/ 773233 w 3225800"/>
              <a:gd name="connsiteY1" fmla="*/ 2008370 h 2035186"/>
              <a:gd name="connsiteX2" fmla="*/ 1170070 w 3225800"/>
              <a:gd name="connsiteY2" fmla="*/ 1545049 h 2035186"/>
              <a:gd name="connsiteX3" fmla="*/ 1536700 w 3225800"/>
              <a:gd name="connsiteY3" fmla="*/ 1993900 h 2035186"/>
              <a:gd name="connsiteX4" fmla="*/ 1879600 w 3225800"/>
              <a:gd name="connsiteY4" fmla="*/ 1854200 h 2035186"/>
              <a:gd name="connsiteX5" fmla="*/ 2311400 w 3225800"/>
              <a:gd name="connsiteY5" fmla="*/ 2019300 h 2035186"/>
              <a:gd name="connsiteX6" fmla="*/ 3225800 w 3225800"/>
              <a:gd name="connsiteY6" fmla="*/ 2019300 h 2035186"/>
              <a:gd name="connsiteX0" fmla="*/ 0 w 3225800"/>
              <a:gd name="connsiteY0" fmla="*/ 0 h 2035186"/>
              <a:gd name="connsiteX1" fmla="*/ 773233 w 3225800"/>
              <a:gd name="connsiteY1" fmla="*/ 2008370 h 2035186"/>
              <a:gd name="connsiteX2" fmla="*/ 1170070 w 3225800"/>
              <a:gd name="connsiteY2" fmla="*/ 1545049 h 2035186"/>
              <a:gd name="connsiteX3" fmla="*/ 1565844 w 3225800"/>
              <a:gd name="connsiteY3" fmla="*/ 1997543 h 2035186"/>
              <a:gd name="connsiteX4" fmla="*/ 1879600 w 3225800"/>
              <a:gd name="connsiteY4" fmla="*/ 1854200 h 2035186"/>
              <a:gd name="connsiteX5" fmla="*/ 2311400 w 3225800"/>
              <a:gd name="connsiteY5" fmla="*/ 2019300 h 2035186"/>
              <a:gd name="connsiteX6" fmla="*/ 3225800 w 3225800"/>
              <a:gd name="connsiteY6" fmla="*/ 2019300 h 2035186"/>
              <a:gd name="connsiteX0" fmla="*/ 0 w 3225800"/>
              <a:gd name="connsiteY0" fmla="*/ 0 h 2035186"/>
              <a:gd name="connsiteX1" fmla="*/ 773233 w 3225800"/>
              <a:gd name="connsiteY1" fmla="*/ 2008370 h 2035186"/>
              <a:gd name="connsiteX2" fmla="*/ 1170070 w 3225800"/>
              <a:gd name="connsiteY2" fmla="*/ 1545049 h 2035186"/>
              <a:gd name="connsiteX3" fmla="*/ 1565844 w 3225800"/>
              <a:gd name="connsiteY3" fmla="*/ 1997543 h 2035186"/>
              <a:gd name="connsiteX4" fmla="*/ 1879600 w 3225800"/>
              <a:gd name="connsiteY4" fmla="*/ 1854200 h 2035186"/>
              <a:gd name="connsiteX5" fmla="*/ 2311400 w 3225800"/>
              <a:gd name="connsiteY5" fmla="*/ 2019300 h 2035186"/>
              <a:gd name="connsiteX6" fmla="*/ 3225800 w 3225800"/>
              <a:gd name="connsiteY6" fmla="*/ 2019300 h 2035186"/>
              <a:gd name="connsiteX0" fmla="*/ 0 w 3225800"/>
              <a:gd name="connsiteY0" fmla="*/ 0 h 2035186"/>
              <a:gd name="connsiteX1" fmla="*/ 773233 w 3225800"/>
              <a:gd name="connsiteY1" fmla="*/ 2008370 h 2035186"/>
              <a:gd name="connsiteX2" fmla="*/ 1170070 w 3225800"/>
              <a:gd name="connsiteY2" fmla="*/ 1545049 h 2035186"/>
              <a:gd name="connsiteX3" fmla="*/ 1565844 w 3225800"/>
              <a:gd name="connsiteY3" fmla="*/ 1997543 h 2035186"/>
              <a:gd name="connsiteX4" fmla="*/ 1923317 w 3225800"/>
              <a:gd name="connsiteY4" fmla="*/ 1854200 h 2035186"/>
              <a:gd name="connsiteX5" fmla="*/ 2311400 w 3225800"/>
              <a:gd name="connsiteY5" fmla="*/ 2019300 h 2035186"/>
              <a:gd name="connsiteX6" fmla="*/ 3225800 w 3225800"/>
              <a:gd name="connsiteY6" fmla="*/ 2019300 h 2035186"/>
              <a:gd name="connsiteX0" fmla="*/ 0 w 3225800"/>
              <a:gd name="connsiteY0" fmla="*/ 0 h 2026850"/>
              <a:gd name="connsiteX1" fmla="*/ 773233 w 3225800"/>
              <a:gd name="connsiteY1" fmla="*/ 2008370 h 2026850"/>
              <a:gd name="connsiteX2" fmla="*/ 1170070 w 3225800"/>
              <a:gd name="connsiteY2" fmla="*/ 1545049 h 2026850"/>
              <a:gd name="connsiteX3" fmla="*/ 1565844 w 3225800"/>
              <a:gd name="connsiteY3" fmla="*/ 1997543 h 2026850"/>
              <a:gd name="connsiteX4" fmla="*/ 1923317 w 3225800"/>
              <a:gd name="connsiteY4" fmla="*/ 1854200 h 2026850"/>
              <a:gd name="connsiteX5" fmla="*/ 2384260 w 3225800"/>
              <a:gd name="connsiteY5" fmla="*/ 2001084 h 2026850"/>
              <a:gd name="connsiteX6" fmla="*/ 3225800 w 3225800"/>
              <a:gd name="connsiteY6" fmla="*/ 2019300 h 2026850"/>
              <a:gd name="connsiteX0" fmla="*/ 0 w 3225800"/>
              <a:gd name="connsiteY0" fmla="*/ 0 h 2022616"/>
              <a:gd name="connsiteX1" fmla="*/ 773233 w 3225800"/>
              <a:gd name="connsiteY1" fmla="*/ 2008370 h 2022616"/>
              <a:gd name="connsiteX2" fmla="*/ 1170070 w 3225800"/>
              <a:gd name="connsiteY2" fmla="*/ 1545049 h 2022616"/>
              <a:gd name="connsiteX3" fmla="*/ 1565844 w 3225800"/>
              <a:gd name="connsiteY3" fmla="*/ 1997543 h 2022616"/>
              <a:gd name="connsiteX4" fmla="*/ 1923317 w 3225800"/>
              <a:gd name="connsiteY4" fmla="*/ 1854200 h 2022616"/>
              <a:gd name="connsiteX5" fmla="*/ 2384260 w 3225800"/>
              <a:gd name="connsiteY5" fmla="*/ 2001084 h 2022616"/>
              <a:gd name="connsiteX6" fmla="*/ 3225800 w 3225800"/>
              <a:gd name="connsiteY6" fmla="*/ 2019300 h 2022616"/>
              <a:gd name="connsiteX0" fmla="*/ 0 w 3295017"/>
              <a:gd name="connsiteY0" fmla="*/ 0 h 2015695"/>
              <a:gd name="connsiteX1" fmla="*/ 773233 w 3295017"/>
              <a:gd name="connsiteY1" fmla="*/ 2008370 h 2015695"/>
              <a:gd name="connsiteX2" fmla="*/ 1170070 w 3295017"/>
              <a:gd name="connsiteY2" fmla="*/ 1545049 h 2015695"/>
              <a:gd name="connsiteX3" fmla="*/ 1565844 w 3295017"/>
              <a:gd name="connsiteY3" fmla="*/ 1997543 h 2015695"/>
              <a:gd name="connsiteX4" fmla="*/ 1923317 w 3295017"/>
              <a:gd name="connsiteY4" fmla="*/ 1854200 h 2015695"/>
              <a:gd name="connsiteX5" fmla="*/ 2384260 w 3295017"/>
              <a:gd name="connsiteY5" fmla="*/ 2001084 h 2015695"/>
              <a:gd name="connsiteX6" fmla="*/ 3295017 w 3295017"/>
              <a:gd name="connsiteY6" fmla="*/ 2001084 h 2015695"/>
              <a:gd name="connsiteX0" fmla="*/ 0 w 3295017"/>
              <a:gd name="connsiteY0" fmla="*/ 0 h 2013549"/>
              <a:gd name="connsiteX1" fmla="*/ 773233 w 3295017"/>
              <a:gd name="connsiteY1" fmla="*/ 2008370 h 2013549"/>
              <a:gd name="connsiteX2" fmla="*/ 1170070 w 3295017"/>
              <a:gd name="connsiteY2" fmla="*/ 1545049 h 2013549"/>
              <a:gd name="connsiteX3" fmla="*/ 1565844 w 3295017"/>
              <a:gd name="connsiteY3" fmla="*/ 1997543 h 2013549"/>
              <a:gd name="connsiteX4" fmla="*/ 1923317 w 3295017"/>
              <a:gd name="connsiteY4" fmla="*/ 1854200 h 2013549"/>
              <a:gd name="connsiteX5" fmla="*/ 2384260 w 3295017"/>
              <a:gd name="connsiteY5" fmla="*/ 2001084 h 2013549"/>
              <a:gd name="connsiteX6" fmla="*/ 3295017 w 3295017"/>
              <a:gd name="connsiteY6" fmla="*/ 2001084 h 2013549"/>
              <a:gd name="connsiteX0" fmla="*/ 0 w 3295017"/>
              <a:gd name="connsiteY0" fmla="*/ 0 h 2016109"/>
              <a:gd name="connsiteX1" fmla="*/ 773233 w 3295017"/>
              <a:gd name="connsiteY1" fmla="*/ 2008370 h 2016109"/>
              <a:gd name="connsiteX2" fmla="*/ 1170070 w 3295017"/>
              <a:gd name="connsiteY2" fmla="*/ 1545049 h 2016109"/>
              <a:gd name="connsiteX3" fmla="*/ 1565844 w 3295017"/>
              <a:gd name="connsiteY3" fmla="*/ 1997543 h 2016109"/>
              <a:gd name="connsiteX4" fmla="*/ 1923317 w 3295017"/>
              <a:gd name="connsiteY4" fmla="*/ 1854200 h 2016109"/>
              <a:gd name="connsiteX5" fmla="*/ 2380617 w 3295017"/>
              <a:gd name="connsiteY5" fmla="*/ 2004727 h 2016109"/>
              <a:gd name="connsiteX6" fmla="*/ 3295017 w 3295017"/>
              <a:gd name="connsiteY6" fmla="*/ 2001084 h 2016109"/>
              <a:gd name="connsiteX0" fmla="*/ 0 w 3295017"/>
              <a:gd name="connsiteY0" fmla="*/ 0 h 2008461"/>
              <a:gd name="connsiteX1" fmla="*/ 773233 w 3295017"/>
              <a:gd name="connsiteY1" fmla="*/ 2008370 h 2008461"/>
              <a:gd name="connsiteX2" fmla="*/ 1170070 w 3295017"/>
              <a:gd name="connsiteY2" fmla="*/ 1545049 h 2008461"/>
              <a:gd name="connsiteX3" fmla="*/ 1565844 w 3295017"/>
              <a:gd name="connsiteY3" fmla="*/ 1997543 h 2008461"/>
              <a:gd name="connsiteX4" fmla="*/ 1923317 w 3295017"/>
              <a:gd name="connsiteY4" fmla="*/ 1854200 h 2008461"/>
              <a:gd name="connsiteX5" fmla="*/ 2380617 w 3295017"/>
              <a:gd name="connsiteY5" fmla="*/ 2004727 h 2008461"/>
              <a:gd name="connsiteX6" fmla="*/ 3295017 w 3295017"/>
              <a:gd name="connsiteY6" fmla="*/ 2001084 h 2008461"/>
              <a:gd name="connsiteX0" fmla="*/ 0 w 3295017"/>
              <a:gd name="connsiteY0" fmla="*/ 0 h 2006173"/>
              <a:gd name="connsiteX1" fmla="*/ 781471 w 3295017"/>
              <a:gd name="connsiteY1" fmla="*/ 1996013 h 2006173"/>
              <a:gd name="connsiteX2" fmla="*/ 1170070 w 3295017"/>
              <a:gd name="connsiteY2" fmla="*/ 1545049 h 2006173"/>
              <a:gd name="connsiteX3" fmla="*/ 1565844 w 3295017"/>
              <a:gd name="connsiteY3" fmla="*/ 1997543 h 2006173"/>
              <a:gd name="connsiteX4" fmla="*/ 1923317 w 3295017"/>
              <a:gd name="connsiteY4" fmla="*/ 1854200 h 2006173"/>
              <a:gd name="connsiteX5" fmla="*/ 2380617 w 3295017"/>
              <a:gd name="connsiteY5" fmla="*/ 2004727 h 2006173"/>
              <a:gd name="connsiteX6" fmla="*/ 3295017 w 3295017"/>
              <a:gd name="connsiteY6" fmla="*/ 2001084 h 2006173"/>
              <a:gd name="connsiteX0" fmla="*/ 0 w 3295017"/>
              <a:gd name="connsiteY0" fmla="*/ 0 h 2006173"/>
              <a:gd name="connsiteX1" fmla="*/ 781471 w 3295017"/>
              <a:gd name="connsiteY1" fmla="*/ 1996013 h 2006173"/>
              <a:gd name="connsiteX2" fmla="*/ 1170070 w 3295017"/>
              <a:gd name="connsiteY2" fmla="*/ 1545049 h 2006173"/>
              <a:gd name="connsiteX3" fmla="*/ 1565844 w 3295017"/>
              <a:gd name="connsiteY3" fmla="*/ 1997543 h 2006173"/>
              <a:gd name="connsiteX4" fmla="*/ 1923317 w 3295017"/>
              <a:gd name="connsiteY4" fmla="*/ 1854200 h 2006173"/>
              <a:gd name="connsiteX5" fmla="*/ 2380617 w 3295017"/>
              <a:gd name="connsiteY5" fmla="*/ 2004727 h 2006173"/>
              <a:gd name="connsiteX6" fmla="*/ 3295017 w 3295017"/>
              <a:gd name="connsiteY6" fmla="*/ 2001084 h 2006173"/>
              <a:gd name="connsiteX0" fmla="*/ 0 w 3295017"/>
              <a:gd name="connsiteY0" fmla="*/ 0 h 2113199"/>
              <a:gd name="connsiteX1" fmla="*/ 781471 w 3295017"/>
              <a:gd name="connsiteY1" fmla="*/ 1996013 h 2113199"/>
              <a:gd name="connsiteX2" fmla="*/ 1178308 w 3295017"/>
              <a:gd name="connsiteY2" fmla="*/ 1891038 h 2113199"/>
              <a:gd name="connsiteX3" fmla="*/ 1565844 w 3295017"/>
              <a:gd name="connsiteY3" fmla="*/ 1997543 h 2113199"/>
              <a:gd name="connsiteX4" fmla="*/ 1923317 w 3295017"/>
              <a:gd name="connsiteY4" fmla="*/ 1854200 h 2113199"/>
              <a:gd name="connsiteX5" fmla="*/ 2380617 w 3295017"/>
              <a:gd name="connsiteY5" fmla="*/ 2004727 h 2113199"/>
              <a:gd name="connsiteX6" fmla="*/ 3295017 w 3295017"/>
              <a:gd name="connsiteY6" fmla="*/ 2001084 h 2113199"/>
              <a:gd name="connsiteX0" fmla="*/ 0 w 3295017"/>
              <a:gd name="connsiteY0" fmla="*/ 0 h 2004727"/>
              <a:gd name="connsiteX1" fmla="*/ 781471 w 3295017"/>
              <a:gd name="connsiteY1" fmla="*/ 1996013 h 2004727"/>
              <a:gd name="connsiteX2" fmla="*/ 1178308 w 3295017"/>
              <a:gd name="connsiteY2" fmla="*/ 1891038 h 2004727"/>
              <a:gd name="connsiteX3" fmla="*/ 1565844 w 3295017"/>
              <a:gd name="connsiteY3" fmla="*/ 1997543 h 2004727"/>
              <a:gd name="connsiteX4" fmla="*/ 1923317 w 3295017"/>
              <a:gd name="connsiteY4" fmla="*/ 1854200 h 2004727"/>
              <a:gd name="connsiteX5" fmla="*/ 2380617 w 3295017"/>
              <a:gd name="connsiteY5" fmla="*/ 2004727 h 2004727"/>
              <a:gd name="connsiteX6" fmla="*/ 3295017 w 3295017"/>
              <a:gd name="connsiteY6" fmla="*/ 2001084 h 2004727"/>
              <a:gd name="connsiteX0" fmla="*/ 0 w 3295017"/>
              <a:gd name="connsiteY0" fmla="*/ 0 h 2007723"/>
              <a:gd name="connsiteX1" fmla="*/ 781471 w 3295017"/>
              <a:gd name="connsiteY1" fmla="*/ 1996013 h 2007723"/>
              <a:gd name="connsiteX2" fmla="*/ 1178308 w 3295017"/>
              <a:gd name="connsiteY2" fmla="*/ 1891038 h 2007723"/>
              <a:gd name="connsiteX3" fmla="*/ 1565844 w 3295017"/>
              <a:gd name="connsiteY3" fmla="*/ 1997543 h 2007723"/>
              <a:gd name="connsiteX4" fmla="*/ 1968625 w 3295017"/>
              <a:gd name="connsiteY4" fmla="*/ 1953054 h 2007723"/>
              <a:gd name="connsiteX5" fmla="*/ 2380617 w 3295017"/>
              <a:gd name="connsiteY5" fmla="*/ 2004727 h 2007723"/>
              <a:gd name="connsiteX6" fmla="*/ 3295017 w 3295017"/>
              <a:gd name="connsiteY6" fmla="*/ 2001084 h 2007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5017" h="2007723">
                <a:moveTo>
                  <a:pt x="0" y="0"/>
                </a:moveTo>
                <a:cubicBezTo>
                  <a:pt x="191355" y="2318"/>
                  <a:pt x="626275" y="1993878"/>
                  <a:pt x="781471" y="1996013"/>
                </a:cubicBezTo>
                <a:cubicBezTo>
                  <a:pt x="936667" y="1998148"/>
                  <a:pt x="1047579" y="1890783"/>
                  <a:pt x="1178308" y="1891038"/>
                </a:cubicBezTo>
                <a:cubicBezTo>
                  <a:pt x="1309037" y="1891293"/>
                  <a:pt x="1434125" y="1987207"/>
                  <a:pt x="1565844" y="1997543"/>
                </a:cubicBezTo>
                <a:cubicBezTo>
                  <a:pt x="1697563" y="2007879"/>
                  <a:pt x="1832830" y="1951857"/>
                  <a:pt x="1968625" y="1953054"/>
                </a:cubicBezTo>
                <a:cubicBezTo>
                  <a:pt x="2104420" y="1954251"/>
                  <a:pt x="2159552" y="1996722"/>
                  <a:pt x="2380617" y="2004727"/>
                </a:cubicBezTo>
                <a:cubicBezTo>
                  <a:pt x="2601682" y="2012732"/>
                  <a:pt x="2990217" y="2002298"/>
                  <a:pt x="3295017" y="2001084"/>
                </a:cubicBezTo>
              </a:path>
            </a:pathLst>
          </a:custGeom>
          <a:noFill/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Connecteur droit 66"/>
          <p:cNvCxnSpPr/>
          <p:nvPr/>
        </p:nvCxnSpPr>
        <p:spPr bwMode="auto">
          <a:xfrm flipH="1" flipV="1">
            <a:off x="4152828" y="4953361"/>
            <a:ext cx="9419" cy="45895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8" name="Connecteur droit 67"/>
          <p:cNvCxnSpPr/>
          <p:nvPr/>
        </p:nvCxnSpPr>
        <p:spPr bwMode="auto">
          <a:xfrm flipH="1" flipV="1">
            <a:off x="3357877" y="4957480"/>
            <a:ext cx="9419" cy="45895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9" name="ZoneTexte 68"/>
          <p:cNvSpPr txBox="1"/>
          <p:nvPr/>
        </p:nvSpPr>
        <p:spPr>
          <a:xfrm>
            <a:off x="3508720" y="5035334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0.047</a:t>
            </a:r>
            <a:endParaRPr lang="en-US" sz="1400" dirty="0"/>
          </a:p>
        </p:txBody>
      </p:sp>
      <p:sp>
        <p:nvSpPr>
          <p:cNvPr id="70" name="ZoneTexte 69"/>
          <p:cNvSpPr txBox="1"/>
          <p:nvPr/>
        </p:nvSpPr>
        <p:spPr>
          <a:xfrm>
            <a:off x="2698630" y="5110628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0.016</a:t>
            </a:r>
            <a:endParaRPr lang="en-US" sz="1400" dirty="0"/>
          </a:p>
        </p:txBody>
      </p:sp>
      <p:sp>
        <p:nvSpPr>
          <p:cNvPr id="33" name="Rectangle 32"/>
          <p:cNvSpPr/>
          <p:nvPr/>
        </p:nvSpPr>
        <p:spPr bwMode="auto">
          <a:xfrm>
            <a:off x="2592887" y="1449388"/>
            <a:ext cx="3544865" cy="667511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vert="horz" wrap="squar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814766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65100"/>
            <a:ext cx="7985125" cy="1143000"/>
          </a:xfrm>
        </p:spPr>
        <p:txBody>
          <a:bodyPr/>
          <a:lstStyle/>
          <a:p>
            <a:pPr eaLnBrk="1" hangingPunct="1"/>
            <a:r>
              <a:rPr lang="en-US" smtClean="0"/>
              <a:t>Diffraction pattern (monochr.)</a:t>
            </a:r>
          </a:p>
        </p:txBody>
      </p:sp>
      <p:sp>
        <p:nvSpPr>
          <p:cNvPr id="55299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3EB0938-DA53-4538-ACC4-9CECC46FCF2F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5530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5530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31125" y="6324600"/>
            <a:ext cx="206375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E91EEFE-4811-4D10-B680-4FA811DF5CB2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fr-FR" sz="1400" smtClean="0">
              <a:solidFill>
                <a:srgbClr val="FF9966"/>
              </a:solidFill>
            </a:endParaRPr>
          </a:p>
        </p:txBody>
      </p:sp>
      <p:cxnSp>
        <p:nvCxnSpPr>
          <p:cNvPr id="55302" name="Connecteur droit avec flèche 10"/>
          <p:cNvCxnSpPr>
            <a:cxnSpLocks noChangeShapeType="1"/>
          </p:cNvCxnSpPr>
          <p:nvPr/>
        </p:nvCxnSpPr>
        <p:spPr bwMode="auto">
          <a:xfrm flipV="1">
            <a:off x="381000" y="5932488"/>
            <a:ext cx="91440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303" name="Connecteur droit avec flèche 17"/>
          <p:cNvCxnSpPr>
            <a:cxnSpLocks noChangeShapeType="1"/>
          </p:cNvCxnSpPr>
          <p:nvPr/>
        </p:nvCxnSpPr>
        <p:spPr bwMode="auto">
          <a:xfrm flipV="1">
            <a:off x="4953000" y="2093495"/>
            <a:ext cx="0" cy="385010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5304" name="Rectangle 19"/>
          <p:cNvSpPr>
            <a:spLocks noChangeArrowheads="1"/>
          </p:cNvSpPr>
          <p:nvPr/>
        </p:nvSpPr>
        <p:spPr bwMode="auto">
          <a:xfrm>
            <a:off x="8421688" y="5943600"/>
            <a:ext cx="15827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sin(</a:t>
            </a:r>
            <a:r>
              <a:rPr lang="fr-FR" sz="1600" b="1" i="1">
                <a:solidFill>
                  <a:schemeClr val="tx1"/>
                </a:solidFill>
                <a:sym typeface="Symbol" panose="05050102010706020507" pitchFamily="18" charset="2"/>
              </a:rPr>
              <a:t></a:t>
            </a:r>
            <a:r>
              <a:rPr lang="fr-FR" sz="1600" b="1" i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fr-FR" sz="1600" b="1">
                <a:solidFill>
                  <a:schemeClr val="tx1"/>
                </a:solidFill>
                <a:sym typeface="Symbol" panose="05050102010706020507" pitchFamily="18" charset="2"/>
              </a:rPr>
              <a:t>) + </a:t>
            </a:r>
            <a:r>
              <a:rPr lang="en-US" sz="1600">
                <a:solidFill>
                  <a:schemeClr val="tx1"/>
                </a:solidFill>
              </a:rPr>
              <a:t>sin(</a:t>
            </a:r>
            <a:r>
              <a:rPr lang="fr-FR" sz="1600" b="1" i="1">
                <a:solidFill>
                  <a:schemeClr val="tx1"/>
                </a:solidFill>
                <a:sym typeface="Symbol" panose="05050102010706020507" pitchFamily="18" charset="2"/>
              </a:rPr>
              <a:t></a:t>
            </a:r>
            <a:r>
              <a:rPr lang="fr-FR" sz="1600" b="1" i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fr-FR" sz="1600" b="1">
                <a:solidFill>
                  <a:schemeClr val="tx1"/>
                </a:solidFill>
                <a:sym typeface="Symbol" panose="05050102010706020507" pitchFamily="18" charset="2"/>
              </a:rPr>
              <a:t>) 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5305" name="ZoneTexte 20"/>
          <p:cNvSpPr txBox="1">
            <a:spLocks noChangeArrowheads="1"/>
          </p:cNvSpPr>
          <p:nvPr/>
        </p:nvSpPr>
        <p:spPr bwMode="auto">
          <a:xfrm>
            <a:off x="4803775" y="5942013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5306" name="ZoneTexte 21"/>
          <p:cNvSpPr txBox="1">
            <a:spLocks noChangeArrowheads="1"/>
          </p:cNvSpPr>
          <p:nvPr/>
        </p:nvSpPr>
        <p:spPr bwMode="auto">
          <a:xfrm>
            <a:off x="4086225" y="1750594"/>
            <a:ext cx="1733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>
                <a:solidFill>
                  <a:schemeClr val="tx1"/>
                </a:solidFill>
              </a:rPr>
              <a:t>Relative intensity</a:t>
            </a:r>
          </a:p>
        </p:txBody>
      </p:sp>
      <p:sp>
        <p:nvSpPr>
          <p:cNvPr id="55307" name="Forme libre 60"/>
          <p:cNvSpPr>
            <a:spLocks/>
          </p:cNvSpPr>
          <p:nvPr/>
        </p:nvSpPr>
        <p:spPr bwMode="auto">
          <a:xfrm rot="-5400000">
            <a:off x="3217069" y="-486568"/>
            <a:ext cx="3482975" cy="9342437"/>
          </a:xfrm>
          <a:custGeom>
            <a:avLst/>
            <a:gdLst>
              <a:gd name="T0" fmla="*/ 2147483646 w 1189501"/>
              <a:gd name="T1" fmla="*/ 0 h 659493"/>
              <a:gd name="T2" fmla="*/ 36279109 w 1189501"/>
              <a:gd name="T3" fmla="*/ 2147483646 h 659493"/>
              <a:gd name="T4" fmla="*/ 2147483646 w 1189501"/>
              <a:gd name="T5" fmla="*/ 2147483646 h 659493"/>
              <a:gd name="T6" fmla="*/ 361813 w 1189501"/>
              <a:gd name="T7" fmla="*/ 2147483646 h 659493"/>
              <a:gd name="T8" fmla="*/ 2147483646 w 1189501"/>
              <a:gd name="T9" fmla="*/ 2147483646 h 6594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89501" h="659493">
                <a:moveTo>
                  <a:pt x="244391" y="0"/>
                </a:moveTo>
                <a:cubicBezTo>
                  <a:pt x="242983" y="54315"/>
                  <a:pt x="2673" y="75229"/>
                  <a:pt x="783" y="112971"/>
                </a:cubicBezTo>
                <a:cubicBezTo>
                  <a:pt x="-1107" y="150713"/>
                  <a:pt x="1189630" y="257610"/>
                  <a:pt x="1189501" y="329711"/>
                </a:cubicBezTo>
                <a:cubicBezTo>
                  <a:pt x="1189372" y="401812"/>
                  <a:pt x="1574" y="511102"/>
                  <a:pt x="8" y="545578"/>
                </a:cubicBezTo>
                <a:cubicBezTo>
                  <a:pt x="-1558" y="580054"/>
                  <a:pt x="247323" y="603977"/>
                  <a:pt x="248178" y="659493"/>
                </a:cubicBezTo>
              </a:path>
            </a:pathLst>
          </a:custGeom>
          <a:noFill/>
          <a:ln w="25400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55308" name="Connecteur droit 63"/>
          <p:cNvCxnSpPr>
            <a:cxnSpLocks noChangeShapeType="1"/>
          </p:cNvCxnSpPr>
          <p:nvPr/>
        </p:nvCxnSpPr>
        <p:spPr bwMode="auto">
          <a:xfrm>
            <a:off x="5710238" y="2954338"/>
            <a:ext cx="1587" cy="297180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309" name="Connecteur droit 66"/>
          <p:cNvCxnSpPr>
            <a:cxnSpLocks noChangeShapeType="1"/>
          </p:cNvCxnSpPr>
          <p:nvPr/>
        </p:nvCxnSpPr>
        <p:spPr bwMode="auto">
          <a:xfrm>
            <a:off x="4171950" y="2954338"/>
            <a:ext cx="0" cy="2971800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310" name="Connecteur droit 69"/>
          <p:cNvCxnSpPr>
            <a:cxnSpLocks noChangeShapeType="1"/>
          </p:cNvCxnSpPr>
          <p:nvPr/>
        </p:nvCxnSpPr>
        <p:spPr bwMode="auto">
          <a:xfrm flipH="1">
            <a:off x="4941888" y="2508250"/>
            <a:ext cx="0" cy="3417888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311" name="Connecteur droit 72"/>
          <p:cNvCxnSpPr>
            <a:cxnSpLocks noChangeShapeType="1"/>
          </p:cNvCxnSpPr>
          <p:nvPr/>
        </p:nvCxnSpPr>
        <p:spPr bwMode="auto">
          <a:xfrm>
            <a:off x="6480175" y="4081463"/>
            <a:ext cx="1588" cy="1844675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312" name="Connecteur droit 74"/>
          <p:cNvCxnSpPr>
            <a:cxnSpLocks noChangeShapeType="1"/>
          </p:cNvCxnSpPr>
          <p:nvPr/>
        </p:nvCxnSpPr>
        <p:spPr bwMode="auto">
          <a:xfrm>
            <a:off x="3400425" y="4081463"/>
            <a:ext cx="1588" cy="1844675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313" name="Connecteur droit 75"/>
          <p:cNvCxnSpPr>
            <a:cxnSpLocks noChangeShapeType="1"/>
          </p:cNvCxnSpPr>
          <p:nvPr/>
        </p:nvCxnSpPr>
        <p:spPr bwMode="auto">
          <a:xfrm flipH="1">
            <a:off x="7250113" y="5110163"/>
            <a:ext cx="0" cy="815975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314" name="Connecteur droit 79"/>
          <p:cNvCxnSpPr>
            <a:cxnSpLocks noChangeShapeType="1"/>
          </p:cNvCxnSpPr>
          <p:nvPr/>
        </p:nvCxnSpPr>
        <p:spPr bwMode="auto">
          <a:xfrm flipH="1">
            <a:off x="2632075" y="5110163"/>
            <a:ext cx="0" cy="815975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315" name="Connecteur droit 81"/>
          <p:cNvCxnSpPr>
            <a:cxnSpLocks noChangeShapeType="1"/>
          </p:cNvCxnSpPr>
          <p:nvPr/>
        </p:nvCxnSpPr>
        <p:spPr bwMode="auto">
          <a:xfrm flipH="1">
            <a:off x="8788400" y="5518150"/>
            <a:ext cx="0" cy="407988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316" name="Connecteur droit 83"/>
          <p:cNvCxnSpPr>
            <a:cxnSpLocks noChangeShapeType="1"/>
          </p:cNvCxnSpPr>
          <p:nvPr/>
        </p:nvCxnSpPr>
        <p:spPr bwMode="auto">
          <a:xfrm flipH="1">
            <a:off x="1093788" y="5518150"/>
            <a:ext cx="0" cy="407988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318" name="Connecteur droit avec flèche 41"/>
          <p:cNvCxnSpPr>
            <a:cxnSpLocks noChangeShapeType="1"/>
          </p:cNvCxnSpPr>
          <p:nvPr/>
        </p:nvCxnSpPr>
        <p:spPr bwMode="auto">
          <a:xfrm>
            <a:off x="3178175" y="4279900"/>
            <a:ext cx="35814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319" name="Connecteur droit avec flèche 57"/>
          <p:cNvCxnSpPr>
            <a:cxnSpLocks noChangeShapeType="1"/>
          </p:cNvCxnSpPr>
          <p:nvPr/>
        </p:nvCxnSpPr>
        <p:spPr bwMode="auto">
          <a:xfrm>
            <a:off x="5003800" y="3576638"/>
            <a:ext cx="684213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320" name="Connecteur droit avec flèche 59"/>
          <p:cNvCxnSpPr>
            <a:cxnSpLocks noChangeShapeType="1"/>
          </p:cNvCxnSpPr>
          <p:nvPr/>
        </p:nvCxnSpPr>
        <p:spPr bwMode="auto">
          <a:xfrm>
            <a:off x="4364038" y="2868613"/>
            <a:ext cx="53975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321" name="Connecteur droit avec flèche 123"/>
          <p:cNvCxnSpPr>
            <a:cxnSpLocks noChangeShapeType="1"/>
          </p:cNvCxnSpPr>
          <p:nvPr/>
        </p:nvCxnSpPr>
        <p:spPr bwMode="auto">
          <a:xfrm flipH="1">
            <a:off x="5003800" y="2868613"/>
            <a:ext cx="1963738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5322" name="Connecteur droit 21504"/>
          <p:cNvCxnSpPr>
            <a:cxnSpLocks noChangeShapeType="1"/>
          </p:cNvCxnSpPr>
          <p:nvPr/>
        </p:nvCxnSpPr>
        <p:spPr bwMode="auto">
          <a:xfrm>
            <a:off x="5688013" y="3576638"/>
            <a:ext cx="13144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5323" name="ZoneTexte 21506"/>
          <p:cNvSpPr txBox="1">
            <a:spLocks noChangeArrowheads="1"/>
          </p:cNvSpPr>
          <p:nvPr/>
        </p:nvSpPr>
        <p:spPr bwMode="auto">
          <a:xfrm>
            <a:off x="6991350" y="2668588"/>
            <a:ext cx="1292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~ </a:t>
            </a:r>
            <a:r>
              <a:rPr lang="en-US" sz="2000">
                <a:solidFill>
                  <a:schemeClr val="tx1"/>
                </a:solidFill>
                <a:sym typeface="Symbol" panose="05050102010706020507" pitchFamily="18" charset="2"/>
              </a:rPr>
              <a:t> / (</a:t>
            </a:r>
            <a:r>
              <a:rPr lang="en-US" sz="20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N.a</a:t>
            </a:r>
            <a:r>
              <a:rPr lang="en-US" sz="2000">
                <a:solidFill>
                  <a:schemeClr val="tx1"/>
                </a:solidFill>
                <a:sym typeface="Symbol" panose="05050102010706020507" pitchFamily="18" charset="2"/>
              </a:rPr>
              <a:t>)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5324" name="ZoneTexte 129"/>
          <p:cNvSpPr txBox="1">
            <a:spLocks noChangeArrowheads="1"/>
          </p:cNvSpPr>
          <p:nvPr/>
        </p:nvSpPr>
        <p:spPr bwMode="auto">
          <a:xfrm>
            <a:off x="6991350" y="3397250"/>
            <a:ext cx="885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~ </a:t>
            </a:r>
            <a:r>
              <a:rPr lang="en-US" sz="2000">
                <a:solidFill>
                  <a:schemeClr val="tx1"/>
                </a:solidFill>
                <a:sym typeface="Symbol" panose="05050102010706020507" pitchFamily="18" charset="2"/>
              </a:rPr>
              <a:t> / </a:t>
            </a:r>
            <a:r>
              <a:rPr lang="en-US" sz="20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5325" name="ZoneTexte 130"/>
          <p:cNvSpPr txBox="1">
            <a:spLocks noChangeArrowheads="1"/>
          </p:cNvSpPr>
          <p:nvPr/>
        </p:nvSpPr>
        <p:spPr bwMode="auto">
          <a:xfrm>
            <a:off x="6991350" y="4097338"/>
            <a:ext cx="885179" cy="40011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solidFill>
                  <a:schemeClr val="tx1"/>
                </a:solidFill>
              </a:rPr>
              <a:t>~ </a:t>
            </a:r>
            <a:r>
              <a:rPr lang="en-US" sz="2000" dirty="0">
                <a:solidFill>
                  <a:schemeClr val="tx1"/>
                </a:solidFill>
                <a:sym typeface="Symbol" panose="05050102010706020507" pitchFamily="18" charset="2"/>
              </a:rPr>
              <a:t> / </a:t>
            </a:r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5326" name="Légende encadrée 1 29"/>
          <p:cNvSpPr>
            <a:spLocks/>
          </p:cNvSpPr>
          <p:nvPr/>
        </p:nvSpPr>
        <p:spPr bwMode="auto">
          <a:xfrm>
            <a:off x="220078" y="4064795"/>
            <a:ext cx="1900007" cy="338554"/>
          </a:xfrm>
          <a:prstGeom prst="borderCallout1">
            <a:avLst>
              <a:gd name="adj1" fmla="val 45102"/>
              <a:gd name="adj2" fmla="val 102120"/>
              <a:gd name="adj3" fmla="val 199833"/>
              <a:gd name="adj4" fmla="val 137183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fr-FR" sz="1600" dirty="0">
                <a:solidFill>
                  <a:schemeClr val="tx1"/>
                </a:solidFill>
              </a:rPr>
              <a:t>Diffraction </a:t>
            </a:r>
            <a:r>
              <a:rPr lang="fr-FR" sz="1600" dirty="0" err="1" smtClean="0">
                <a:solidFill>
                  <a:schemeClr val="tx1"/>
                </a:solidFill>
              </a:rPr>
              <a:t>envelope</a:t>
            </a:r>
            <a:endParaRPr lang="fr-FR" sz="2400" b="1" baseline="-25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27" name="ZoneTexte 133"/>
          <p:cNvSpPr txBox="1">
            <a:spLocks noChangeArrowheads="1"/>
          </p:cNvSpPr>
          <p:nvPr/>
        </p:nvSpPr>
        <p:spPr bwMode="auto">
          <a:xfrm>
            <a:off x="5422900" y="5942013"/>
            <a:ext cx="571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sym typeface="Symbol" panose="05050102010706020507" pitchFamily="18" charset="2"/>
              </a:rPr>
              <a:t> / </a:t>
            </a:r>
            <a:r>
              <a:rPr lang="en-US" sz="1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5328" name="ZoneTexte 134"/>
          <p:cNvSpPr txBox="1">
            <a:spLocks noChangeArrowheads="1"/>
          </p:cNvSpPr>
          <p:nvPr/>
        </p:nvSpPr>
        <p:spPr bwMode="auto">
          <a:xfrm>
            <a:off x="6142038" y="5942013"/>
            <a:ext cx="687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sym typeface="Symbol" panose="05050102010706020507" pitchFamily="18" charset="2"/>
              </a:rPr>
              <a:t>2 / </a:t>
            </a:r>
            <a:r>
              <a:rPr lang="en-US" sz="1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5329" name="ZoneTexte 135"/>
          <p:cNvSpPr txBox="1">
            <a:spLocks noChangeArrowheads="1"/>
          </p:cNvSpPr>
          <p:nvPr/>
        </p:nvSpPr>
        <p:spPr bwMode="auto">
          <a:xfrm>
            <a:off x="6910388" y="5942013"/>
            <a:ext cx="68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sym typeface="Symbol" panose="05050102010706020507" pitchFamily="18" charset="2"/>
              </a:rPr>
              <a:t>3 / </a:t>
            </a:r>
            <a:r>
              <a:rPr lang="en-US" sz="1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5330" name="ZoneTexte 136"/>
          <p:cNvSpPr txBox="1">
            <a:spLocks noChangeArrowheads="1"/>
          </p:cNvSpPr>
          <p:nvPr/>
        </p:nvSpPr>
        <p:spPr bwMode="auto">
          <a:xfrm>
            <a:off x="3848100" y="5942013"/>
            <a:ext cx="641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sym typeface="Symbol" panose="05050102010706020507" pitchFamily="18" charset="2"/>
              </a:rPr>
              <a:t>- / </a:t>
            </a:r>
            <a:r>
              <a:rPr lang="en-US" sz="1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5331" name="ZoneTexte 137"/>
          <p:cNvSpPr txBox="1">
            <a:spLocks noChangeArrowheads="1"/>
          </p:cNvSpPr>
          <p:nvPr/>
        </p:nvSpPr>
        <p:spPr bwMode="auto">
          <a:xfrm>
            <a:off x="3019425" y="5942013"/>
            <a:ext cx="755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sym typeface="Symbol" panose="05050102010706020507" pitchFamily="18" charset="2"/>
              </a:rPr>
              <a:t>-2 / </a:t>
            </a:r>
            <a:r>
              <a:rPr lang="en-US" sz="1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5332" name="ZoneTexte 138"/>
          <p:cNvSpPr txBox="1">
            <a:spLocks noChangeArrowheads="1"/>
          </p:cNvSpPr>
          <p:nvPr/>
        </p:nvSpPr>
        <p:spPr bwMode="auto">
          <a:xfrm>
            <a:off x="2224088" y="5942013"/>
            <a:ext cx="755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sym typeface="Symbol" panose="05050102010706020507" pitchFamily="18" charset="2"/>
              </a:rPr>
              <a:t>-3 / </a:t>
            </a:r>
            <a:r>
              <a:rPr lang="en-US" sz="1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endParaRPr lang="en-US" sz="1600">
              <a:solidFill>
                <a:schemeClr val="tx1"/>
              </a:solidFill>
            </a:endParaRPr>
          </a:p>
        </p:txBody>
      </p:sp>
      <p:cxnSp>
        <p:nvCxnSpPr>
          <p:cNvPr id="55333" name="Connecteur droit 3"/>
          <p:cNvCxnSpPr>
            <a:cxnSpLocks noChangeShapeType="1"/>
          </p:cNvCxnSpPr>
          <p:nvPr/>
        </p:nvCxnSpPr>
        <p:spPr bwMode="auto">
          <a:xfrm>
            <a:off x="6705600" y="4286250"/>
            <a:ext cx="300038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" name="ZoneTexte 1"/>
          <p:cNvSpPr txBox="1"/>
          <p:nvPr/>
        </p:nvSpPr>
        <p:spPr>
          <a:xfrm>
            <a:off x="8248185" y="2620536"/>
            <a:ext cx="1678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Thickness of the</a:t>
            </a:r>
          </a:p>
          <a:p>
            <a:r>
              <a:rPr lang="en-US" dirty="0" smtClean="0"/>
              <a:t>diffraction lines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8248185" y="3252438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Order </a:t>
            </a:r>
          </a:p>
          <a:p>
            <a:r>
              <a:rPr lang="en-US" dirty="0" smtClean="0"/>
              <a:t>separation</a:t>
            </a:r>
            <a:endParaRPr lang="en-US" dirty="0"/>
          </a:p>
        </p:txBody>
      </p:sp>
      <p:sp>
        <p:nvSpPr>
          <p:cNvPr id="66" name="ZoneTexte 65"/>
          <p:cNvSpPr txBox="1"/>
          <p:nvPr/>
        </p:nvSpPr>
        <p:spPr>
          <a:xfrm>
            <a:off x="8248185" y="3933825"/>
            <a:ext cx="12811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Width of the</a:t>
            </a:r>
          </a:p>
          <a:p>
            <a:r>
              <a:rPr lang="en-US" dirty="0" smtClean="0"/>
              <a:t>diffraction</a:t>
            </a:r>
          </a:p>
          <a:p>
            <a:r>
              <a:rPr lang="en-US" dirty="0" smtClean="0"/>
              <a:t>envelope</a:t>
            </a:r>
            <a:endParaRPr lang="en-US" dirty="0"/>
          </a:p>
        </p:txBody>
      </p:sp>
      <p:grpSp>
        <p:nvGrpSpPr>
          <p:cNvPr id="7" name="Groupe 6"/>
          <p:cNvGrpSpPr/>
          <p:nvPr/>
        </p:nvGrpSpPr>
        <p:grpSpPr>
          <a:xfrm>
            <a:off x="123658" y="1326352"/>
            <a:ext cx="3784600" cy="2446205"/>
            <a:chOff x="63500" y="1374475"/>
            <a:chExt cx="3784600" cy="2446205"/>
          </a:xfrm>
        </p:grpSpPr>
        <p:sp>
          <p:nvSpPr>
            <p:cNvPr id="100" name="Rectangle 99"/>
            <p:cNvSpPr/>
            <p:nvPr/>
          </p:nvSpPr>
          <p:spPr bwMode="auto">
            <a:xfrm>
              <a:off x="63500" y="2339543"/>
              <a:ext cx="3784600" cy="839787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wrap="none"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fr-FR"/>
            </a:p>
          </p:txBody>
        </p:sp>
        <p:grpSp>
          <p:nvGrpSpPr>
            <p:cNvPr id="55335" name="Groupe 101"/>
            <p:cNvGrpSpPr>
              <a:grpSpLocks/>
            </p:cNvGrpSpPr>
            <p:nvPr/>
          </p:nvGrpSpPr>
          <p:grpSpPr bwMode="auto">
            <a:xfrm>
              <a:off x="386591" y="2250070"/>
              <a:ext cx="3138421" cy="253001"/>
              <a:chOff x="-1375804" y="4327582"/>
              <a:chExt cx="2573431" cy="207607"/>
            </a:xfrm>
          </p:grpSpPr>
          <p:sp>
            <p:nvSpPr>
              <p:cNvPr id="55355" name="Rectangle 102"/>
              <p:cNvSpPr>
                <a:spLocks noChangeArrowheads="1"/>
              </p:cNvSpPr>
              <p:nvPr/>
            </p:nvSpPr>
            <p:spPr bwMode="auto">
              <a:xfrm>
                <a:off x="-1375804" y="4327582"/>
                <a:ext cx="327276" cy="207607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12700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55356" name="Rectangle 103"/>
              <p:cNvSpPr>
                <a:spLocks noChangeArrowheads="1"/>
              </p:cNvSpPr>
              <p:nvPr/>
            </p:nvSpPr>
            <p:spPr bwMode="auto">
              <a:xfrm>
                <a:off x="-814265" y="4327582"/>
                <a:ext cx="327276" cy="207607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12700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55357" name="Rectangle 104"/>
              <p:cNvSpPr>
                <a:spLocks noChangeArrowheads="1"/>
              </p:cNvSpPr>
              <p:nvPr/>
            </p:nvSpPr>
            <p:spPr bwMode="auto">
              <a:xfrm>
                <a:off x="-252726" y="4327582"/>
                <a:ext cx="327276" cy="207607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12700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55358" name="Rectangle 105"/>
              <p:cNvSpPr>
                <a:spLocks noChangeArrowheads="1"/>
              </p:cNvSpPr>
              <p:nvPr/>
            </p:nvSpPr>
            <p:spPr bwMode="auto">
              <a:xfrm>
                <a:off x="308813" y="4327582"/>
                <a:ext cx="327276" cy="207607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12700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55359" name="Rectangle 106"/>
              <p:cNvSpPr>
                <a:spLocks noChangeArrowheads="1"/>
              </p:cNvSpPr>
              <p:nvPr/>
            </p:nvSpPr>
            <p:spPr bwMode="auto">
              <a:xfrm>
                <a:off x="870351" y="4327582"/>
                <a:ext cx="327276" cy="207607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tx1"/>
                </a:bgClr>
              </a:pattFill>
              <a:ln w="12700" algn="ctr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55336" name="Connecteur droit 86"/>
            <p:cNvCxnSpPr>
              <a:cxnSpLocks noChangeShapeType="1"/>
            </p:cNvCxnSpPr>
            <p:nvPr/>
          </p:nvCxnSpPr>
          <p:spPr bwMode="auto">
            <a:xfrm>
              <a:off x="1955802" y="2503071"/>
              <a:ext cx="0" cy="414986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5337" name="Connecteur droit 87"/>
            <p:cNvCxnSpPr>
              <a:cxnSpLocks noChangeShapeType="1"/>
            </p:cNvCxnSpPr>
            <p:nvPr/>
          </p:nvCxnSpPr>
          <p:spPr bwMode="auto">
            <a:xfrm>
              <a:off x="2640625" y="2503071"/>
              <a:ext cx="0" cy="414986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5338" name="Connecteur droit 88"/>
            <p:cNvCxnSpPr>
              <a:cxnSpLocks noChangeShapeType="1"/>
            </p:cNvCxnSpPr>
            <p:nvPr/>
          </p:nvCxnSpPr>
          <p:spPr bwMode="auto">
            <a:xfrm>
              <a:off x="3325448" y="2503071"/>
              <a:ext cx="0" cy="414986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5339" name="Connecteur droit 89"/>
            <p:cNvCxnSpPr>
              <a:cxnSpLocks noChangeShapeType="1"/>
            </p:cNvCxnSpPr>
            <p:nvPr/>
          </p:nvCxnSpPr>
          <p:spPr bwMode="auto">
            <a:xfrm>
              <a:off x="1270978" y="2503071"/>
              <a:ext cx="0" cy="414986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5340" name="Connecteur droit 90"/>
            <p:cNvCxnSpPr>
              <a:cxnSpLocks noChangeShapeType="1"/>
            </p:cNvCxnSpPr>
            <p:nvPr/>
          </p:nvCxnSpPr>
          <p:spPr bwMode="auto">
            <a:xfrm>
              <a:off x="586155" y="2503071"/>
              <a:ext cx="0" cy="414986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5341" name="Connecteur droit avec flèche 91"/>
            <p:cNvCxnSpPr>
              <a:cxnSpLocks noChangeShapeType="1"/>
            </p:cNvCxnSpPr>
            <p:nvPr/>
          </p:nvCxnSpPr>
          <p:spPr bwMode="auto">
            <a:xfrm>
              <a:off x="1955799" y="2763490"/>
              <a:ext cx="684826" cy="0"/>
            </a:xfrm>
            <a:prstGeom prst="straightConnector1">
              <a:avLst/>
            </a:prstGeom>
            <a:noFill/>
            <a:ln w="12700" algn="ctr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55342" name="ZoneTexte 92"/>
            <p:cNvSpPr txBox="1">
              <a:spLocks noChangeArrowheads="1"/>
            </p:cNvSpPr>
            <p:nvPr/>
          </p:nvSpPr>
          <p:spPr bwMode="auto">
            <a:xfrm>
              <a:off x="2107411" y="2641221"/>
              <a:ext cx="381604" cy="487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cxnSp>
          <p:nvCxnSpPr>
            <p:cNvPr id="55343" name="Connecteur droit avec flèche 93"/>
            <p:cNvCxnSpPr>
              <a:cxnSpLocks noChangeShapeType="1"/>
            </p:cNvCxnSpPr>
            <p:nvPr/>
          </p:nvCxnSpPr>
          <p:spPr bwMode="auto">
            <a:xfrm>
              <a:off x="2644944" y="2763490"/>
              <a:ext cx="684826" cy="0"/>
            </a:xfrm>
            <a:prstGeom prst="straightConnector1">
              <a:avLst/>
            </a:prstGeom>
            <a:noFill/>
            <a:ln w="12700" algn="ctr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55344" name="ZoneTexte 94"/>
            <p:cNvSpPr txBox="1">
              <a:spLocks noChangeArrowheads="1"/>
            </p:cNvSpPr>
            <p:nvPr/>
          </p:nvSpPr>
          <p:spPr bwMode="auto">
            <a:xfrm>
              <a:off x="2796555" y="2641221"/>
              <a:ext cx="381604" cy="487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cxnSp>
          <p:nvCxnSpPr>
            <p:cNvPr id="55345" name="Connecteur droit avec flèche 95"/>
            <p:cNvCxnSpPr>
              <a:cxnSpLocks noChangeShapeType="1"/>
            </p:cNvCxnSpPr>
            <p:nvPr/>
          </p:nvCxnSpPr>
          <p:spPr bwMode="auto">
            <a:xfrm>
              <a:off x="1273200" y="2763490"/>
              <a:ext cx="684826" cy="0"/>
            </a:xfrm>
            <a:prstGeom prst="straightConnector1">
              <a:avLst/>
            </a:prstGeom>
            <a:noFill/>
            <a:ln w="12700" algn="ctr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55346" name="ZoneTexte 96"/>
            <p:cNvSpPr txBox="1">
              <a:spLocks noChangeArrowheads="1"/>
            </p:cNvSpPr>
            <p:nvPr/>
          </p:nvSpPr>
          <p:spPr bwMode="auto">
            <a:xfrm>
              <a:off x="1424811" y="2641221"/>
              <a:ext cx="381604" cy="487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cxnSp>
          <p:nvCxnSpPr>
            <p:cNvPr id="55347" name="Connecteur droit avec flèche 97"/>
            <p:cNvCxnSpPr>
              <a:cxnSpLocks noChangeShapeType="1"/>
            </p:cNvCxnSpPr>
            <p:nvPr/>
          </p:nvCxnSpPr>
          <p:spPr bwMode="auto">
            <a:xfrm>
              <a:off x="578714" y="2763490"/>
              <a:ext cx="684826" cy="0"/>
            </a:xfrm>
            <a:prstGeom prst="straightConnector1">
              <a:avLst/>
            </a:prstGeom>
            <a:noFill/>
            <a:ln w="12700" algn="ctr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55348" name="ZoneTexte 98"/>
            <p:cNvSpPr txBox="1">
              <a:spLocks noChangeArrowheads="1"/>
            </p:cNvSpPr>
            <p:nvPr/>
          </p:nvSpPr>
          <p:spPr bwMode="auto">
            <a:xfrm>
              <a:off x="730325" y="2641221"/>
              <a:ext cx="381604" cy="487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55349" name="Accolade ouvrante 32"/>
            <p:cNvSpPr>
              <a:spLocks/>
            </p:cNvSpPr>
            <p:nvPr/>
          </p:nvSpPr>
          <p:spPr bwMode="auto">
            <a:xfrm rot="16200000">
              <a:off x="1856604" y="1852360"/>
              <a:ext cx="241343" cy="3095470"/>
            </a:xfrm>
            <a:prstGeom prst="leftBrace">
              <a:avLst>
                <a:gd name="adj1" fmla="val 8307"/>
                <a:gd name="adj2" fmla="val 50000"/>
              </a:avLst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55350" name="ZoneTexte 33"/>
            <p:cNvSpPr txBox="1">
              <a:spLocks noChangeArrowheads="1"/>
            </p:cNvSpPr>
            <p:nvPr/>
          </p:nvSpPr>
          <p:spPr bwMode="auto">
            <a:xfrm>
              <a:off x="1787850" y="3482298"/>
              <a:ext cx="332217" cy="33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cxnSp>
          <p:nvCxnSpPr>
            <p:cNvPr id="55351" name="Connecteur droit 35"/>
            <p:cNvCxnSpPr>
              <a:cxnSpLocks noChangeShapeType="1"/>
            </p:cNvCxnSpPr>
            <p:nvPr/>
          </p:nvCxnSpPr>
          <p:spPr bwMode="auto">
            <a:xfrm>
              <a:off x="2441061" y="1863492"/>
              <a:ext cx="0" cy="51307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5352" name="Connecteur droit 110"/>
            <p:cNvCxnSpPr>
              <a:cxnSpLocks noChangeShapeType="1"/>
            </p:cNvCxnSpPr>
            <p:nvPr/>
          </p:nvCxnSpPr>
          <p:spPr bwMode="auto">
            <a:xfrm>
              <a:off x="2840190" y="1863492"/>
              <a:ext cx="0" cy="51307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5353" name="Connecteur droit avec flèche 37"/>
            <p:cNvCxnSpPr>
              <a:cxnSpLocks noChangeShapeType="1"/>
            </p:cNvCxnSpPr>
            <p:nvPr/>
          </p:nvCxnSpPr>
          <p:spPr bwMode="auto">
            <a:xfrm>
              <a:off x="2441061" y="2034866"/>
              <a:ext cx="399129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55354" name="ZoneTexte 113"/>
            <p:cNvSpPr txBox="1">
              <a:spLocks noChangeArrowheads="1"/>
            </p:cNvSpPr>
            <p:nvPr/>
          </p:nvSpPr>
          <p:spPr bwMode="auto">
            <a:xfrm>
              <a:off x="2505178" y="1652155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7" name="Connecteur droit 35"/>
            <p:cNvCxnSpPr>
              <a:cxnSpLocks noChangeShapeType="1"/>
            </p:cNvCxnSpPr>
            <p:nvPr/>
          </p:nvCxnSpPr>
          <p:spPr bwMode="auto">
            <a:xfrm flipH="1">
              <a:off x="289932" y="1510371"/>
              <a:ext cx="0" cy="82766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9" name="Connecteur droit 35"/>
            <p:cNvCxnSpPr>
              <a:cxnSpLocks noChangeShapeType="1"/>
            </p:cNvCxnSpPr>
            <p:nvPr/>
          </p:nvCxnSpPr>
          <p:spPr bwMode="auto">
            <a:xfrm flipH="1">
              <a:off x="3631581" y="1510371"/>
              <a:ext cx="0" cy="827669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" name="Connecteur droit avec flèche 4"/>
            <p:cNvCxnSpPr/>
            <p:nvPr/>
          </p:nvCxnSpPr>
          <p:spPr bwMode="auto">
            <a:xfrm>
              <a:off x="301083" y="1683834"/>
              <a:ext cx="3323063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6" name="ZoneTexte 5"/>
            <p:cNvSpPr txBox="1"/>
            <p:nvPr/>
          </p:nvSpPr>
          <p:spPr>
            <a:xfrm>
              <a:off x="1731034" y="1374475"/>
              <a:ext cx="4748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N.a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65100"/>
            <a:ext cx="7985125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Scale </a:t>
            </a:r>
            <a:r>
              <a:rPr lang="en-US" dirty="0" err="1" smtClean="0"/>
              <a:t>correspondance</a:t>
            </a:r>
            <a:endParaRPr lang="en-US" dirty="0" smtClean="0"/>
          </a:p>
        </p:txBody>
      </p:sp>
      <p:sp>
        <p:nvSpPr>
          <p:cNvPr id="55299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3EB0938-DA53-4538-ACC4-9CECC46FCF2F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5530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5530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31125" y="6324600"/>
            <a:ext cx="206375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E91EEFE-4811-4D10-B680-4FA811DF5CB2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865103" y="1768639"/>
            <a:ext cx="61606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3 length scales for the grating: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Total width: 				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N.a</a:t>
            </a:r>
            <a:endParaRPr lang="en-US" sz="24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Pitch: 					</a:t>
            </a:r>
            <a:r>
              <a:rPr lang="en-US" sz="2400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Diffractive elements width: 		</a:t>
            </a:r>
            <a:r>
              <a:rPr lang="en-US" sz="24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1865103" y="4423609"/>
            <a:ext cx="66607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3 length scales for diffracted pattern: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Thickness of the line: 			</a:t>
            </a:r>
            <a:r>
              <a:rPr lang="en-US" sz="2400" dirty="0" smtClean="0">
                <a:sym typeface="Symbol" panose="05050102010706020507" pitchFamily="18" charset="2"/>
              </a:rPr>
              <a:t></a:t>
            </a:r>
            <a:r>
              <a:rPr lang="en-US" sz="2400" dirty="0" smtClean="0"/>
              <a:t> /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N.a</a:t>
            </a:r>
            <a:endParaRPr lang="en-US" sz="24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Order separation: 			</a:t>
            </a:r>
            <a:r>
              <a:rPr lang="en-US" sz="2400" dirty="0" smtClean="0">
                <a:sym typeface="Symbol" panose="05050102010706020507" pitchFamily="18" charset="2"/>
              </a:rPr>
              <a:t></a:t>
            </a:r>
            <a:r>
              <a:rPr lang="en-US" sz="2400" dirty="0" smtClean="0"/>
              <a:t> / </a:t>
            </a:r>
            <a:r>
              <a:rPr lang="en-US" sz="2400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Width of the diffraction envelope: 	</a:t>
            </a:r>
            <a:r>
              <a:rPr lang="en-US" sz="2400" dirty="0" smtClean="0">
                <a:sym typeface="Symbol" panose="05050102010706020507" pitchFamily="18" charset="2"/>
              </a:rPr>
              <a:t> / </a:t>
            </a:r>
            <a:r>
              <a:rPr lang="en-US" sz="24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ouble flèche verticale 2"/>
          <p:cNvSpPr/>
          <p:nvPr/>
        </p:nvSpPr>
        <p:spPr bwMode="auto">
          <a:xfrm>
            <a:off x="4706588" y="3441032"/>
            <a:ext cx="492824" cy="766430"/>
          </a:xfrm>
          <a:prstGeom prst="upDownArrow">
            <a:avLst/>
          </a:prstGeom>
          <a:solidFill>
            <a:schemeClr val="tx1"/>
          </a:solidFill>
          <a:ln w="12700" cap="flat" cmpd="sng" algn="ctr">
            <a:solidFill>
              <a:schemeClr val="hlink"/>
            </a:solidFill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vert="horz" wrap="squar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92976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65100"/>
            <a:ext cx="7985125" cy="1143000"/>
          </a:xfrm>
        </p:spPr>
        <p:txBody>
          <a:bodyPr/>
          <a:lstStyle/>
          <a:p>
            <a:pPr eaLnBrk="1" hangingPunct="1"/>
            <a:r>
              <a:rPr lang="en-US" smtClean="0"/>
              <a:t>Diffraction pattern (polychr.)</a:t>
            </a:r>
          </a:p>
        </p:txBody>
      </p:sp>
      <p:sp>
        <p:nvSpPr>
          <p:cNvPr id="57347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27906C-072C-473D-8917-5500C30CEA57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57348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5734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31125" y="6324600"/>
            <a:ext cx="206375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E11325-1D72-4993-842A-35FB97E60BEF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fr-FR" sz="1400" smtClean="0">
              <a:solidFill>
                <a:srgbClr val="FF9966"/>
              </a:solidFill>
            </a:endParaRPr>
          </a:p>
        </p:txBody>
      </p:sp>
      <p:cxnSp>
        <p:nvCxnSpPr>
          <p:cNvPr id="57350" name="Connecteur droit avec flèche 17"/>
          <p:cNvCxnSpPr>
            <a:cxnSpLocks noChangeShapeType="1"/>
          </p:cNvCxnSpPr>
          <p:nvPr/>
        </p:nvCxnSpPr>
        <p:spPr bwMode="auto">
          <a:xfrm flipV="1">
            <a:off x="4953000" y="1482725"/>
            <a:ext cx="0" cy="44608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7351" name="Rectangle 19"/>
          <p:cNvSpPr>
            <a:spLocks noChangeArrowheads="1"/>
          </p:cNvSpPr>
          <p:nvPr/>
        </p:nvSpPr>
        <p:spPr bwMode="auto">
          <a:xfrm>
            <a:off x="8421688" y="5943600"/>
            <a:ext cx="15827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sin(</a:t>
            </a:r>
            <a:r>
              <a:rPr lang="fr-FR" sz="1600" b="1" i="1">
                <a:solidFill>
                  <a:schemeClr val="tx1"/>
                </a:solidFill>
                <a:sym typeface="Symbol" panose="05050102010706020507" pitchFamily="18" charset="2"/>
              </a:rPr>
              <a:t></a:t>
            </a:r>
            <a:r>
              <a:rPr lang="fr-FR" sz="1600" b="1" i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fr-FR" sz="1600" b="1">
                <a:solidFill>
                  <a:schemeClr val="tx1"/>
                </a:solidFill>
                <a:sym typeface="Symbol" panose="05050102010706020507" pitchFamily="18" charset="2"/>
              </a:rPr>
              <a:t>) + </a:t>
            </a:r>
            <a:r>
              <a:rPr lang="en-US" sz="1600">
                <a:solidFill>
                  <a:schemeClr val="tx1"/>
                </a:solidFill>
              </a:rPr>
              <a:t>sin(</a:t>
            </a:r>
            <a:r>
              <a:rPr lang="fr-FR" sz="1600" b="1" i="1">
                <a:solidFill>
                  <a:schemeClr val="tx1"/>
                </a:solidFill>
                <a:sym typeface="Symbol" panose="05050102010706020507" pitchFamily="18" charset="2"/>
              </a:rPr>
              <a:t></a:t>
            </a:r>
            <a:r>
              <a:rPr lang="fr-FR" sz="1600" b="1" i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fr-FR" sz="1600" b="1">
                <a:solidFill>
                  <a:schemeClr val="tx1"/>
                </a:solidFill>
                <a:sym typeface="Symbol" panose="05050102010706020507" pitchFamily="18" charset="2"/>
              </a:rPr>
              <a:t>) 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7352" name="ZoneTexte 20"/>
          <p:cNvSpPr txBox="1">
            <a:spLocks noChangeArrowheads="1"/>
          </p:cNvSpPr>
          <p:nvPr/>
        </p:nvSpPr>
        <p:spPr bwMode="auto">
          <a:xfrm>
            <a:off x="4803775" y="5942013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7353" name="ZoneTexte 21"/>
          <p:cNvSpPr txBox="1">
            <a:spLocks noChangeArrowheads="1"/>
          </p:cNvSpPr>
          <p:nvPr/>
        </p:nvSpPr>
        <p:spPr bwMode="auto">
          <a:xfrm>
            <a:off x="5026025" y="1485900"/>
            <a:ext cx="1733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Relative intensity</a:t>
            </a:r>
          </a:p>
        </p:txBody>
      </p:sp>
      <p:cxnSp>
        <p:nvCxnSpPr>
          <p:cNvPr id="57354" name="Connecteur droit 69"/>
          <p:cNvCxnSpPr>
            <a:cxnSpLocks noChangeShapeType="1"/>
          </p:cNvCxnSpPr>
          <p:nvPr/>
        </p:nvCxnSpPr>
        <p:spPr bwMode="auto">
          <a:xfrm flipH="1">
            <a:off x="4941888" y="2508250"/>
            <a:ext cx="0" cy="3417888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7355" name="ZoneTexte 133"/>
          <p:cNvSpPr txBox="1">
            <a:spLocks noChangeArrowheads="1"/>
          </p:cNvSpPr>
          <p:nvPr/>
        </p:nvSpPr>
        <p:spPr bwMode="auto">
          <a:xfrm>
            <a:off x="5422900" y="5942013"/>
            <a:ext cx="571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sym typeface="Symbol" panose="05050102010706020507" pitchFamily="18" charset="2"/>
              </a:rPr>
              <a:t> / </a:t>
            </a:r>
            <a:r>
              <a:rPr lang="en-US" sz="1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7356" name="ZoneTexte 134"/>
          <p:cNvSpPr txBox="1">
            <a:spLocks noChangeArrowheads="1"/>
          </p:cNvSpPr>
          <p:nvPr/>
        </p:nvSpPr>
        <p:spPr bwMode="auto">
          <a:xfrm>
            <a:off x="6142038" y="5942013"/>
            <a:ext cx="687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sym typeface="Symbol" panose="05050102010706020507" pitchFamily="18" charset="2"/>
              </a:rPr>
              <a:t>2 / </a:t>
            </a:r>
            <a:r>
              <a:rPr lang="en-US" sz="1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7357" name="ZoneTexte 135"/>
          <p:cNvSpPr txBox="1">
            <a:spLocks noChangeArrowheads="1"/>
          </p:cNvSpPr>
          <p:nvPr/>
        </p:nvSpPr>
        <p:spPr bwMode="auto">
          <a:xfrm>
            <a:off x="6910388" y="5942013"/>
            <a:ext cx="68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sym typeface="Symbol" panose="05050102010706020507" pitchFamily="18" charset="2"/>
              </a:rPr>
              <a:t>3 / </a:t>
            </a:r>
            <a:r>
              <a:rPr lang="en-US" sz="1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7358" name="ZoneTexte 136"/>
          <p:cNvSpPr txBox="1">
            <a:spLocks noChangeArrowheads="1"/>
          </p:cNvSpPr>
          <p:nvPr/>
        </p:nvSpPr>
        <p:spPr bwMode="auto">
          <a:xfrm>
            <a:off x="3848100" y="5942013"/>
            <a:ext cx="641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sym typeface="Symbol" panose="05050102010706020507" pitchFamily="18" charset="2"/>
              </a:rPr>
              <a:t>- / </a:t>
            </a:r>
            <a:r>
              <a:rPr lang="en-US" sz="1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7359" name="ZoneTexte 137"/>
          <p:cNvSpPr txBox="1">
            <a:spLocks noChangeArrowheads="1"/>
          </p:cNvSpPr>
          <p:nvPr/>
        </p:nvSpPr>
        <p:spPr bwMode="auto">
          <a:xfrm>
            <a:off x="3019425" y="5942013"/>
            <a:ext cx="755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sym typeface="Symbol" panose="05050102010706020507" pitchFamily="18" charset="2"/>
              </a:rPr>
              <a:t>-2 / </a:t>
            </a:r>
            <a:r>
              <a:rPr lang="en-US" sz="1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7360" name="ZoneTexte 138"/>
          <p:cNvSpPr txBox="1">
            <a:spLocks noChangeArrowheads="1"/>
          </p:cNvSpPr>
          <p:nvPr/>
        </p:nvSpPr>
        <p:spPr bwMode="auto">
          <a:xfrm>
            <a:off x="2224088" y="5942013"/>
            <a:ext cx="755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sym typeface="Symbol" panose="05050102010706020507" pitchFamily="18" charset="2"/>
              </a:rPr>
              <a:t>-3 / </a:t>
            </a:r>
            <a:r>
              <a:rPr lang="en-US" sz="1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endParaRPr lang="en-US" sz="1600">
              <a:solidFill>
                <a:schemeClr val="tx1"/>
              </a:solidFill>
            </a:endParaRPr>
          </a:p>
        </p:txBody>
      </p:sp>
      <p:grpSp>
        <p:nvGrpSpPr>
          <p:cNvPr id="57361" name="Groupe 6"/>
          <p:cNvGrpSpPr>
            <a:grpSpLocks/>
          </p:cNvGrpSpPr>
          <p:nvPr/>
        </p:nvGrpSpPr>
        <p:grpSpPr bwMode="auto">
          <a:xfrm>
            <a:off x="5583238" y="2382838"/>
            <a:ext cx="300037" cy="3549650"/>
            <a:chOff x="5583905" y="2382317"/>
            <a:chExt cx="299806" cy="3550132"/>
          </a:xfrm>
        </p:grpSpPr>
        <p:grpSp>
          <p:nvGrpSpPr>
            <p:cNvPr id="57418" name="Groupe 2"/>
            <p:cNvGrpSpPr>
              <a:grpSpLocks/>
            </p:cNvGrpSpPr>
            <p:nvPr/>
          </p:nvGrpSpPr>
          <p:grpSpPr bwMode="auto">
            <a:xfrm>
              <a:off x="5644730" y="2437199"/>
              <a:ext cx="188127" cy="3495250"/>
              <a:chOff x="7629505" y="1806973"/>
              <a:chExt cx="788937" cy="1902666"/>
            </a:xfrm>
          </p:grpSpPr>
          <p:sp>
            <p:nvSpPr>
              <p:cNvPr id="57420" name="Rectangle 1"/>
              <p:cNvSpPr>
                <a:spLocks noChangeArrowheads="1"/>
              </p:cNvSpPr>
              <p:nvPr/>
            </p:nvSpPr>
            <p:spPr bwMode="auto">
              <a:xfrm>
                <a:off x="7629505" y="1806973"/>
                <a:ext cx="114041" cy="1902666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57421" name="Rectangle 68"/>
              <p:cNvSpPr>
                <a:spLocks noChangeArrowheads="1"/>
              </p:cNvSpPr>
              <p:nvPr/>
            </p:nvSpPr>
            <p:spPr bwMode="auto">
              <a:xfrm>
                <a:off x="7854471" y="1806973"/>
                <a:ext cx="114041" cy="190266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57422" name="Rectangle 70"/>
              <p:cNvSpPr>
                <a:spLocks noChangeArrowheads="1"/>
              </p:cNvSpPr>
              <p:nvPr/>
            </p:nvSpPr>
            <p:spPr bwMode="auto">
              <a:xfrm>
                <a:off x="7966954" y="1806973"/>
                <a:ext cx="114041" cy="1902666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57423" name="Rectangle 71"/>
              <p:cNvSpPr>
                <a:spLocks noChangeArrowheads="1"/>
              </p:cNvSpPr>
              <p:nvPr/>
            </p:nvSpPr>
            <p:spPr bwMode="auto">
              <a:xfrm>
                <a:off x="8079437" y="1806973"/>
                <a:ext cx="114041" cy="190266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57424" name="Rectangle 73"/>
              <p:cNvSpPr>
                <a:spLocks noChangeArrowheads="1"/>
              </p:cNvSpPr>
              <p:nvPr/>
            </p:nvSpPr>
            <p:spPr bwMode="auto">
              <a:xfrm>
                <a:off x="8191920" y="1806973"/>
                <a:ext cx="114041" cy="190266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57425" name="Rectangle 76"/>
              <p:cNvSpPr>
                <a:spLocks noChangeArrowheads="1"/>
              </p:cNvSpPr>
              <p:nvPr/>
            </p:nvSpPr>
            <p:spPr bwMode="auto">
              <a:xfrm>
                <a:off x="8304401" y="1806973"/>
                <a:ext cx="114041" cy="190266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57426" name="Rectangle 77"/>
              <p:cNvSpPr>
                <a:spLocks noChangeArrowheads="1"/>
              </p:cNvSpPr>
              <p:nvPr/>
            </p:nvSpPr>
            <p:spPr bwMode="auto">
              <a:xfrm>
                <a:off x="7741988" y="1806973"/>
                <a:ext cx="114041" cy="190266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7419" name="Forme libre 3"/>
            <p:cNvSpPr>
              <a:spLocks/>
            </p:cNvSpPr>
            <p:nvPr/>
          </p:nvSpPr>
          <p:spPr bwMode="auto">
            <a:xfrm>
              <a:off x="5583905" y="2382317"/>
              <a:ext cx="299806" cy="687484"/>
            </a:xfrm>
            <a:custGeom>
              <a:avLst/>
              <a:gdLst>
                <a:gd name="T0" fmla="*/ 299050 w 299806"/>
                <a:gd name="T1" fmla="*/ 686961 h 687484"/>
                <a:gd name="T2" fmla="*/ 0 w 299806"/>
                <a:gd name="T3" fmla="*/ 356839 h 687484"/>
                <a:gd name="T4" fmla="*/ 0 w 299806"/>
                <a:gd name="T5" fmla="*/ 0 h 687484"/>
                <a:gd name="T6" fmla="*/ 297308 w 299806"/>
                <a:gd name="T7" fmla="*/ 5634 h 687484"/>
                <a:gd name="T8" fmla="*/ 299806 w 299806"/>
                <a:gd name="T9" fmla="*/ 687484 h 687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806" h="687484">
                  <a:moveTo>
                    <a:pt x="299050" y="686961"/>
                  </a:moveTo>
                  <a:lnTo>
                    <a:pt x="0" y="356839"/>
                  </a:lnTo>
                  <a:lnTo>
                    <a:pt x="0" y="0"/>
                  </a:lnTo>
                  <a:lnTo>
                    <a:pt x="297308" y="5634"/>
                  </a:lnTo>
                  <a:cubicBezTo>
                    <a:pt x="298141" y="232917"/>
                    <a:pt x="298973" y="460201"/>
                    <a:pt x="299806" y="68748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7362" name="Groupe 5"/>
          <p:cNvGrpSpPr>
            <a:grpSpLocks/>
          </p:cNvGrpSpPr>
          <p:nvPr/>
        </p:nvGrpSpPr>
        <p:grpSpPr bwMode="auto">
          <a:xfrm>
            <a:off x="6242050" y="2819400"/>
            <a:ext cx="438150" cy="3109913"/>
            <a:chOff x="6242067" y="2819401"/>
            <a:chExt cx="437904" cy="3110041"/>
          </a:xfrm>
        </p:grpSpPr>
        <p:grpSp>
          <p:nvGrpSpPr>
            <p:cNvPr id="57409" name="Groupe 78"/>
            <p:cNvGrpSpPr>
              <a:grpSpLocks/>
            </p:cNvGrpSpPr>
            <p:nvPr/>
          </p:nvGrpSpPr>
          <p:grpSpPr bwMode="auto">
            <a:xfrm>
              <a:off x="6252795" y="3592985"/>
              <a:ext cx="370756" cy="2336457"/>
              <a:chOff x="7629505" y="1806973"/>
              <a:chExt cx="788937" cy="1902666"/>
            </a:xfrm>
          </p:grpSpPr>
          <p:sp>
            <p:nvSpPr>
              <p:cNvPr id="57411" name="Rectangle 80"/>
              <p:cNvSpPr>
                <a:spLocks noChangeArrowheads="1"/>
              </p:cNvSpPr>
              <p:nvPr/>
            </p:nvSpPr>
            <p:spPr bwMode="auto">
              <a:xfrm>
                <a:off x="7629505" y="1806973"/>
                <a:ext cx="114041" cy="1902666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57412" name="Rectangle 82"/>
              <p:cNvSpPr>
                <a:spLocks noChangeArrowheads="1"/>
              </p:cNvSpPr>
              <p:nvPr/>
            </p:nvSpPr>
            <p:spPr bwMode="auto">
              <a:xfrm>
                <a:off x="7854471" y="1806973"/>
                <a:ext cx="114041" cy="190266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57413" name="Rectangle 84"/>
              <p:cNvSpPr>
                <a:spLocks noChangeArrowheads="1"/>
              </p:cNvSpPr>
              <p:nvPr/>
            </p:nvSpPr>
            <p:spPr bwMode="auto">
              <a:xfrm>
                <a:off x="7966954" y="1806973"/>
                <a:ext cx="114041" cy="1902666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57414" name="Rectangle 85"/>
              <p:cNvSpPr>
                <a:spLocks noChangeArrowheads="1"/>
              </p:cNvSpPr>
              <p:nvPr/>
            </p:nvSpPr>
            <p:spPr bwMode="auto">
              <a:xfrm>
                <a:off x="8079437" y="1806973"/>
                <a:ext cx="114041" cy="190266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57415" name="Rectangle 100"/>
              <p:cNvSpPr>
                <a:spLocks noChangeArrowheads="1"/>
              </p:cNvSpPr>
              <p:nvPr/>
            </p:nvSpPr>
            <p:spPr bwMode="auto">
              <a:xfrm>
                <a:off x="8191920" y="1806973"/>
                <a:ext cx="114041" cy="190266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57416" name="Rectangle 107"/>
              <p:cNvSpPr>
                <a:spLocks noChangeArrowheads="1"/>
              </p:cNvSpPr>
              <p:nvPr/>
            </p:nvSpPr>
            <p:spPr bwMode="auto">
              <a:xfrm>
                <a:off x="8304401" y="1806973"/>
                <a:ext cx="114041" cy="190266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57417" name="Rectangle 108"/>
              <p:cNvSpPr>
                <a:spLocks noChangeArrowheads="1"/>
              </p:cNvSpPr>
              <p:nvPr/>
            </p:nvSpPr>
            <p:spPr bwMode="auto">
              <a:xfrm>
                <a:off x="7741988" y="1806973"/>
                <a:ext cx="114041" cy="190266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7410" name="Forme libre 109"/>
            <p:cNvSpPr>
              <a:spLocks/>
            </p:cNvSpPr>
            <p:nvPr/>
          </p:nvSpPr>
          <p:spPr bwMode="auto">
            <a:xfrm>
              <a:off x="6242067" y="2819401"/>
              <a:ext cx="437904" cy="1326356"/>
            </a:xfrm>
            <a:custGeom>
              <a:avLst/>
              <a:gdLst>
                <a:gd name="T0" fmla="*/ 10844242 w 306472"/>
                <a:gd name="T1" fmla="*/ 490803082 h 687484"/>
                <a:gd name="T2" fmla="*/ 0 w 306472"/>
                <a:gd name="T3" fmla="*/ 255827341 h 687484"/>
                <a:gd name="T4" fmla="*/ 236467 w 306472"/>
                <a:gd name="T5" fmla="*/ 0 h 687484"/>
                <a:gd name="T6" fmla="*/ 10782464 w 306472"/>
                <a:gd name="T7" fmla="*/ 4025292 h 687484"/>
                <a:gd name="T8" fmla="*/ 10871063 w 306472"/>
                <a:gd name="T9" fmla="*/ 491176515 h 687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472" h="687484">
                  <a:moveTo>
                    <a:pt x="305716" y="686961"/>
                  </a:moveTo>
                  <a:lnTo>
                    <a:pt x="0" y="358073"/>
                  </a:lnTo>
                  <a:lnTo>
                    <a:pt x="6666" y="0"/>
                  </a:lnTo>
                  <a:lnTo>
                    <a:pt x="303974" y="5634"/>
                  </a:lnTo>
                  <a:cubicBezTo>
                    <a:pt x="304807" y="232917"/>
                    <a:pt x="305639" y="460201"/>
                    <a:pt x="306472" y="68748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7363" name="Groupe 4"/>
          <p:cNvGrpSpPr>
            <a:grpSpLocks/>
          </p:cNvGrpSpPr>
          <p:nvPr/>
        </p:nvGrpSpPr>
        <p:grpSpPr bwMode="auto">
          <a:xfrm>
            <a:off x="6786563" y="3379788"/>
            <a:ext cx="1065212" cy="2557462"/>
            <a:chOff x="6787260" y="3379159"/>
            <a:chExt cx="1065275" cy="2558793"/>
          </a:xfrm>
        </p:grpSpPr>
        <p:grpSp>
          <p:nvGrpSpPr>
            <p:cNvPr id="57400" name="Groupe 111"/>
            <p:cNvGrpSpPr>
              <a:grpSpLocks/>
            </p:cNvGrpSpPr>
            <p:nvPr/>
          </p:nvGrpSpPr>
          <p:grpSpPr bwMode="auto">
            <a:xfrm>
              <a:off x="6818158" y="3601495"/>
              <a:ext cx="952330" cy="2336457"/>
              <a:chOff x="7629505" y="1806973"/>
              <a:chExt cx="788937" cy="1902666"/>
            </a:xfrm>
          </p:grpSpPr>
          <p:sp>
            <p:nvSpPr>
              <p:cNvPr id="57402" name="Rectangle 112"/>
              <p:cNvSpPr>
                <a:spLocks noChangeArrowheads="1"/>
              </p:cNvSpPr>
              <p:nvPr/>
            </p:nvSpPr>
            <p:spPr bwMode="auto">
              <a:xfrm>
                <a:off x="7629505" y="1806973"/>
                <a:ext cx="114041" cy="1902666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57403" name="Rectangle 114"/>
              <p:cNvSpPr>
                <a:spLocks noChangeArrowheads="1"/>
              </p:cNvSpPr>
              <p:nvPr/>
            </p:nvSpPr>
            <p:spPr bwMode="auto">
              <a:xfrm>
                <a:off x="7854471" y="1806973"/>
                <a:ext cx="114041" cy="190266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57404" name="Rectangle 115"/>
              <p:cNvSpPr>
                <a:spLocks noChangeArrowheads="1"/>
              </p:cNvSpPr>
              <p:nvPr/>
            </p:nvSpPr>
            <p:spPr bwMode="auto">
              <a:xfrm>
                <a:off x="7966954" y="1806973"/>
                <a:ext cx="114041" cy="1902666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57405" name="Rectangle 117"/>
              <p:cNvSpPr>
                <a:spLocks noChangeArrowheads="1"/>
              </p:cNvSpPr>
              <p:nvPr/>
            </p:nvSpPr>
            <p:spPr bwMode="auto">
              <a:xfrm>
                <a:off x="8079437" y="1806973"/>
                <a:ext cx="114041" cy="190266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57406" name="Rectangle 118"/>
              <p:cNvSpPr>
                <a:spLocks noChangeArrowheads="1"/>
              </p:cNvSpPr>
              <p:nvPr/>
            </p:nvSpPr>
            <p:spPr bwMode="auto">
              <a:xfrm>
                <a:off x="8191920" y="1806973"/>
                <a:ext cx="114041" cy="190266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57407" name="Rectangle 119"/>
              <p:cNvSpPr>
                <a:spLocks noChangeArrowheads="1"/>
              </p:cNvSpPr>
              <p:nvPr/>
            </p:nvSpPr>
            <p:spPr bwMode="auto">
              <a:xfrm>
                <a:off x="8304401" y="1806973"/>
                <a:ext cx="114041" cy="190266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57408" name="Rectangle 120"/>
              <p:cNvSpPr>
                <a:spLocks noChangeArrowheads="1"/>
              </p:cNvSpPr>
              <p:nvPr/>
            </p:nvSpPr>
            <p:spPr bwMode="auto">
              <a:xfrm>
                <a:off x="7741988" y="1806973"/>
                <a:ext cx="114041" cy="190266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7401" name="Forme libre 121"/>
            <p:cNvSpPr>
              <a:spLocks/>
            </p:cNvSpPr>
            <p:nvPr/>
          </p:nvSpPr>
          <p:spPr bwMode="auto">
            <a:xfrm>
              <a:off x="6787260" y="3379159"/>
              <a:ext cx="1065275" cy="2446242"/>
            </a:xfrm>
            <a:custGeom>
              <a:avLst/>
              <a:gdLst>
                <a:gd name="T0" fmla="*/ 2147483646 w 302430"/>
                <a:gd name="T1" fmla="*/ 2147483646 h 951999"/>
                <a:gd name="T2" fmla="*/ 2147483646 w 302430"/>
                <a:gd name="T3" fmla="*/ 2147483646 h 951999"/>
                <a:gd name="T4" fmla="*/ 2147483646 w 302430"/>
                <a:gd name="T5" fmla="*/ 2147483646 h 951999"/>
                <a:gd name="T6" fmla="*/ 0 w 302430"/>
                <a:gd name="T7" fmla="*/ 2147483646 h 951999"/>
                <a:gd name="T8" fmla="*/ 0 w 302430"/>
                <a:gd name="T9" fmla="*/ 0 h 951999"/>
                <a:gd name="T10" fmla="*/ 2147483646 w 302430"/>
                <a:gd name="T11" fmla="*/ 70704727 h 951999"/>
                <a:gd name="T12" fmla="*/ 2147483646 w 302430"/>
                <a:gd name="T13" fmla="*/ 2147483646 h 9519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2430" h="951999">
                  <a:moveTo>
                    <a:pt x="302430" y="951999"/>
                  </a:moveTo>
                  <a:lnTo>
                    <a:pt x="209373" y="799683"/>
                  </a:lnTo>
                  <a:lnTo>
                    <a:pt x="135009" y="643997"/>
                  </a:lnTo>
                  <a:lnTo>
                    <a:pt x="0" y="356839"/>
                  </a:lnTo>
                  <a:lnTo>
                    <a:pt x="0" y="0"/>
                  </a:lnTo>
                  <a:lnTo>
                    <a:pt x="297308" y="5634"/>
                  </a:lnTo>
                  <a:cubicBezTo>
                    <a:pt x="298141" y="232917"/>
                    <a:pt x="300325" y="722459"/>
                    <a:pt x="301158" y="94974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7364" name="Groupe 122"/>
          <p:cNvGrpSpPr>
            <a:grpSpLocks/>
          </p:cNvGrpSpPr>
          <p:nvPr/>
        </p:nvGrpSpPr>
        <p:grpSpPr bwMode="auto">
          <a:xfrm flipH="1">
            <a:off x="2078038" y="3389313"/>
            <a:ext cx="1065212" cy="2559050"/>
            <a:chOff x="6787260" y="3379159"/>
            <a:chExt cx="1065275" cy="2558793"/>
          </a:xfrm>
        </p:grpSpPr>
        <p:grpSp>
          <p:nvGrpSpPr>
            <p:cNvPr id="57391" name="Groupe 124"/>
            <p:cNvGrpSpPr>
              <a:grpSpLocks/>
            </p:cNvGrpSpPr>
            <p:nvPr/>
          </p:nvGrpSpPr>
          <p:grpSpPr bwMode="auto">
            <a:xfrm>
              <a:off x="6818158" y="3601495"/>
              <a:ext cx="952330" cy="2336457"/>
              <a:chOff x="7629505" y="1806973"/>
              <a:chExt cx="788937" cy="1902666"/>
            </a:xfrm>
          </p:grpSpPr>
          <p:sp>
            <p:nvSpPr>
              <p:cNvPr id="57393" name="Rectangle 126"/>
              <p:cNvSpPr>
                <a:spLocks noChangeArrowheads="1"/>
              </p:cNvSpPr>
              <p:nvPr/>
            </p:nvSpPr>
            <p:spPr bwMode="auto">
              <a:xfrm>
                <a:off x="7629505" y="1806973"/>
                <a:ext cx="114041" cy="1902666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57394" name="Rectangle 127"/>
              <p:cNvSpPr>
                <a:spLocks noChangeArrowheads="1"/>
              </p:cNvSpPr>
              <p:nvPr/>
            </p:nvSpPr>
            <p:spPr bwMode="auto">
              <a:xfrm>
                <a:off x="7854471" y="1806973"/>
                <a:ext cx="114041" cy="190266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57395" name="Rectangle 128"/>
              <p:cNvSpPr>
                <a:spLocks noChangeArrowheads="1"/>
              </p:cNvSpPr>
              <p:nvPr/>
            </p:nvSpPr>
            <p:spPr bwMode="auto">
              <a:xfrm>
                <a:off x="7966954" y="1806973"/>
                <a:ext cx="114041" cy="1902666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57396" name="Rectangle 139"/>
              <p:cNvSpPr>
                <a:spLocks noChangeArrowheads="1"/>
              </p:cNvSpPr>
              <p:nvPr/>
            </p:nvSpPr>
            <p:spPr bwMode="auto">
              <a:xfrm>
                <a:off x="8079437" y="1806973"/>
                <a:ext cx="114041" cy="190266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57397" name="Rectangle 140"/>
              <p:cNvSpPr>
                <a:spLocks noChangeArrowheads="1"/>
              </p:cNvSpPr>
              <p:nvPr/>
            </p:nvSpPr>
            <p:spPr bwMode="auto">
              <a:xfrm>
                <a:off x="8191920" y="1806973"/>
                <a:ext cx="114041" cy="190266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57398" name="Rectangle 141"/>
              <p:cNvSpPr>
                <a:spLocks noChangeArrowheads="1"/>
              </p:cNvSpPr>
              <p:nvPr/>
            </p:nvSpPr>
            <p:spPr bwMode="auto">
              <a:xfrm>
                <a:off x="8304401" y="1806973"/>
                <a:ext cx="114041" cy="190266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57399" name="Rectangle 142"/>
              <p:cNvSpPr>
                <a:spLocks noChangeArrowheads="1"/>
              </p:cNvSpPr>
              <p:nvPr/>
            </p:nvSpPr>
            <p:spPr bwMode="auto">
              <a:xfrm>
                <a:off x="7741988" y="1806973"/>
                <a:ext cx="114041" cy="190266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7392" name="Forme libre 125"/>
            <p:cNvSpPr>
              <a:spLocks/>
            </p:cNvSpPr>
            <p:nvPr/>
          </p:nvSpPr>
          <p:spPr bwMode="auto">
            <a:xfrm>
              <a:off x="6787260" y="3379159"/>
              <a:ext cx="1065275" cy="2446242"/>
            </a:xfrm>
            <a:custGeom>
              <a:avLst/>
              <a:gdLst>
                <a:gd name="T0" fmla="*/ 2147483646 w 302430"/>
                <a:gd name="T1" fmla="*/ 2147483646 h 951999"/>
                <a:gd name="T2" fmla="*/ 2147483646 w 302430"/>
                <a:gd name="T3" fmla="*/ 2147483646 h 951999"/>
                <a:gd name="T4" fmla="*/ 2147483646 w 302430"/>
                <a:gd name="T5" fmla="*/ 2147483646 h 951999"/>
                <a:gd name="T6" fmla="*/ 0 w 302430"/>
                <a:gd name="T7" fmla="*/ 2147483646 h 951999"/>
                <a:gd name="T8" fmla="*/ 0 w 302430"/>
                <a:gd name="T9" fmla="*/ 0 h 951999"/>
                <a:gd name="T10" fmla="*/ 2147483646 w 302430"/>
                <a:gd name="T11" fmla="*/ 70704727 h 951999"/>
                <a:gd name="T12" fmla="*/ 2147483646 w 302430"/>
                <a:gd name="T13" fmla="*/ 2147483646 h 9519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2430" h="951999">
                  <a:moveTo>
                    <a:pt x="302430" y="951999"/>
                  </a:moveTo>
                  <a:lnTo>
                    <a:pt x="209373" y="799683"/>
                  </a:lnTo>
                  <a:lnTo>
                    <a:pt x="135009" y="643997"/>
                  </a:lnTo>
                  <a:lnTo>
                    <a:pt x="0" y="356839"/>
                  </a:lnTo>
                  <a:lnTo>
                    <a:pt x="0" y="0"/>
                  </a:lnTo>
                  <a:lnTo>
                    <a:pt x="297308" y="5634"/>
                  </a:lnTo>
                  <a:cubicBezTo>
                    <a:pt x="298141" y="232917"/>
                    <a:pt x="300325" y="722459"/>
                    <a:pt x="301158" y="94974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7365" name="Groupe 143"/>
          <p:cNvGrpSpPr>
            <a:grpSpLocks/>
          </p:cNvGrpSpPr>
          <p:nvPr/>
        </p:nvGrpSpPr>
        <p:grpSpPr bwMode="auto">
          <a:xfrm flipH="1">
            <a:off x="3251200" y="2827338"/>
            <a:ext cx="438150" cy="3109912"/>
            <a:chOff x="6242067" y="2819401"/>
            <a:chExt cx="437904" cy="3110041"/>
          </a:xfrm>
        </p:grpSpPr>
        <p:grpSp>
          <p:nvGrpSpPr>
            <p:cNvPr id="57382" name="Groupe 144"/>
            <p:cNvGrpSpPr>
              <a:grpSpLocks/>
            </p:cNvGrpSpPr>
            <p:nvPr/>
          </p:nvGrpSpPr>
          <p:grpSpPr bwMode="auto">
            <a:xfrm>
              <a:off x="6252795" y="3592985"/>
              <a:ext cx="370756" cy="2336457"/>
              <a:chOff x="7629505" y="1806973"/>
              <a:chExt cx="788937" cy="1902666"/>
            </a:xfrm>
          </p:grpSpPr>
          <p:sp>
            <p:nvSpPr>
              <p:cNvPr id="57384" name="Rectangle 146"/>
              <p:cNvSpPr>
                <a:spLocks noChangeArrowheads="1"/>
              </p:cNvSpPr>
              <p:nvPr/>
            </p:nvSpPr>
            <p:spPr bwMode="auto">
              <a:xfrm>
                <a:off x="7629505" y="1806973"/>
                <a:ext cx="114041" cy="1902666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57385" name="Rectangle 147"/>
              <p:cNvSpPr>
                <a:spLocks noChangeArrowheads="1"/>
              </p:cNvSpPr>
              <p:nvPr/>
            </p:nvSpPr>
            <p:spPr bwMode="auto">
              <a:xfrm>
                <a:off x="7854471" y="1806973"/>
                <a:ext cx="114041" cy="190266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57386" name="Rectangle 148"/>
              <p:cNvSpPr>
                <a:spLocks noChangeArrowheads="1"/>
              </p:cNvSpPr>
              <p:nvPr/>
            </p:nvSpPr>
            <p:spPr bwMode="auto">
              <a:xfrm>
                <a:off x="7966954" y="1806973"/>
                <a:ext cx="114041" cy="1902666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57387" name="Rectangle 149"/>
              <p:cNvSpPr>
                <a:spLocks noChangeArrowheads="1"/>
              </p:cNvSpPr>
              <p:nvPr/>
            </p:nvSpPr>
            <p:spPr bwMode="auto">
              <a:xfrm>
                <a:off x="8079437" y="1806973"/>
                <a:ext cx="114041" cy="190266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57388" name="Rectangle 150"/>
              <p:cNvSpPr>
                <a:spLocks noChangeArrowheads="1"/>
              </p:cNvSpPr>
              <p:nvPr/>
            </p:nvSpPr>
            <p:spPr bwMode="auto">
              <a:xfrm>
                <a:off x="8191920" y="1806973"/>
                <a:ext cx="114041" cy="190266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57389" name="Rectangle 151"/>
              <p:cNvSpPr>
                <a:spLocks noChangeArrowheads="1"/>
              </p:cNvSpPr>
              <p:nvPr/>
            </p:nvSpPr>
            <p:spPr bwMode="auto">
              <a:xfrm>
                <a:off x="8304401" y="1806973"/>
                <a:ext cx="114041" cy="190266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57390" name="Rectangle 152"/>
              <p:cNvSpPr>
                <a:spLocks noChangeArrowheads="1"/>
              </p:cNvSpPr>
              <p:nvPr/>
            </p:nvSpPr>
            <p:spPr bwMode="auto">
              <a:xfrm>
                <a:off x="7741988" y="1806973"/>
                <a:ext cx="114041" cy="190266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7383" name="Forme libre 145"/>
            <p:cNvSpPr>
              <a:spLocks/>
            </p:cNvSpPr>
            <p:nvPr/>
          </p:nvSpPr>
          <p:spPr bwMode="auto">
            <a:xfrm>
              <a:off x="6242067" y="2819401"/>
              <a:ext cx="437904" cy="1326356"/>
            </a:xfrm>
            <a:custGeom>
              <a:avLst/>
              <a:gdLst>
                <a:gd name="T0" fmla="*/ 10844242 w 306472"/>
                <a:gd name="T1" fmla="*/ 490803082 h 687484"/>
                <a:gd name="T2" fmla="*/ 0 w 306472"/>
                <a:gd name="T3" fmla="*/ 255827341 h 687484"/>
                <a:gd name="T4" fmla="*/ 236467 w 306472"/>
                <a:gd name="T5" fmla="*/ 0 h 687484"/>
                <a:gd name="T6" fmla="*/ 10782464 w 306472"/>
                <a:gd name="T7" fmla="*/ 4025292 h 687484"/>
                <a:gd name="T8" fmla="*/ 10871063 w 306472"/>
                <a:gd name="T9" fmla="*/ 491176515 h 687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472" h="687484">
                  <a:moveTo>
                    <a:pt x="305716" y="686961"/>
                  </a:moveTo>
                  <a:lnTo>
                    <a:pt x="0" y="358073"/>
                  </a:lnTo>
                  <a:lnTo>
                    <a:pt x="6666" y="0"/>
                  </a:lnTo>
                  <a:lnTo>
                    <a:pt x="303974" y="5634"/>
                  </a:lnTo>
                  <a:cubicBezTo>
                    <a:pt x="304807" y="232917"/>
                    <a:pt x="305639" y="460201"/>
                    <a:pt x="306472" y="68748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7366" name="Groupe 153"/>
          <p:cNvGrpSpPr>
            <a:grpSpLocks/>
          </p:cNvGrpSpPr>
          <p:nvPr/>
        </p:nvGrpSpPr>
        <p:grpSpPr bwMode="auto">
          <a:xfrm flipH="1">
            <a:off x="4029075" y="2378075"/>
            <a:ext cx="300038" cy="3549650"/>
            <a:chOff x="5583905" y="2382317"/>
            <a:chExt cx="299806" cy="3550132"/>
          </a:xfrm>
        </p:grpSpPr>
        <p:grpSp>
          <p:nvGrpSpPr>
            <p:cNvPr id="57373" name="Groupe 154"/>
            <p:cNvGrpSpPr>
              <a:grpSpLocks/>
            </p:cNvGrpSpPr>
            <p:nvPr/>
          </p:nvGrpSpPr>
          <p:grpSpPr bwMode="auto">
            <a:xfrm>
              <a:off x="5644730" y="2437199"/>
              <a:ext cx="188127" cy="3495250"/>
              <a:chOff x="7629505" y="1806973"/>
              <a:chExt cx="788937" cy="1902666"/>
            </a:xfrm>
          </p:grpSpPr>
          <p:sp>
            <p:nvSpPr>
              <p:cNvPr id="57375" name="Rectangle 156"/>
              <p:cNvSpPr>
                <a:spLocks noChangeArrowheads="1"/>
              </p:cNvSpPr>
              <p:nvPr/>
            </p:nvSpPr>
            <p:spPr bwMode="auto">
              <a:xfrm>
                <a:off x="7629505" y="1806973"/>
                <a:ext cx="114041" cy="1902666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57376" name="Rectangle 157"/>
              <p:cNvSpPr>
                <a:spLocks noChangeArrowheads="1"/>
              </p:cNvSpPr>
              <p:nvPr/>
            </p:nvSpPr>
            <p:spPr bwMode="auto">
              <a:xfrm>
                <a:off x="7854471" y="1806973"/>
                <a:ext cx="114041" cy="190266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57377" name="Rectangle 158"/>
              <p:cNvSpPr>
                <a:spLocks noChangeArrowheads="1"/>
              </p:cNvSpPr>
              <p:nvPr/>
            </p:nvSpPr>
            <p:spPr bwMode="auto">
              <a:xfrm>
                <a:off x="7966954" y="1806973"/>
                <a:ext cx="114041" cy="1902666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57378" name="Rectangle 159"/>
              <p:cNvSpPr>
                <a:spLocks noChangeArrowheads="1"/>
              </p:cNvSpPr>
              <p:nvPr/>
            </p:nvSpPr>
            <p:spPr bwMode="auto">
              <a:xfrm>
                <a:off x="8079437" y="1806973"/>
                <a:ext cx="114041" cy="190266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57379" name="Rectangle 160"/>
              <p:cNvSpPr>
                <a:spLocks noChangeArrowheads="1"/>
              </p:cNvSpPr>
              <p:nvPr/>
            </p:nvSpPr>
            <p:spPr bwMode="auto">
              <a:xfrm>
                <a:off x="8191920" y="1806973"/>
                <a:ext cx="114041" cy="190266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57380" name="Rectangle 161"/>
              <p:cNvSpPr>
                <a:spLocks noChangeArrowheads="1"/>
              </p:cNvSpPr>
              <p:nvPr/>
            </p:nvSpPr>
            <p:spPr bwMode="auto">
              <a:xfrm>
                <a:off x="8304401" y="1806973"/>
                <a:ext cx="114041" cy="190266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57381" name="Rectangle 162"/>
              <p:cNvSpPr>
                <a:spLocks noChangeArrowheads="1"/>
              </p:cNvSpPr>
              <p:nvPr/>
            </p:nvSpPr>
            <p:spPr bwMode="auto">
              <a:xfrm>
                <a:off x="7741988" y="1806973"/>
                <a:ext cx="114041" cy="190266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7374" name="Forme libre 155"/>
            <p:cNvSpPr>
              <a:spLocks/>
            </p:cNvSpPr>
            <p:nvPr/>
          </p:nvSpPr>
          <p:spPr bwMode="auto">
            <a:xfrm>
              <a:off x="5583905" y="2382317"/>
              <a:ext cx="299806" cy="687484"/>
            </a:xfrm>
            <a:custGeom>
              <a:avLst/>
              <a:gdLst>
                <a:gd name="T0" fmla="*/ 299050 w 299806"/>
                <a:gd name="T1" fmla="*/ 686961 h 687484"/>
                <a:gd name="T2" fmla="*/ 0 w 299806"/>
                <a:gd name="T3" fmla="*/ 356839 h 687484"/>
                <a:gd name="T4" fmla="*/ 0 w 299806"/>
                <a:gd name="T5" fmla="*/ 0 h 687484"/>
                <a:gd name="T6" fmla="*/ 297308 w 299806"/>
                <a:gd name="T7" fmla="*/ 5634 h 687484"/>
                <a:gd name="T8" fmla="*/ 299806 w 299806"/>
                <a:gd name="T9" fmla="*/ 687484 h 687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806" h="687484">
                  <a:moveTo>
                    <a:pt x="299050" y="686961"/>
                  </a:moveTo>
                  <a:lnTo>
                    <a:pt x="0" y="356839"/>
                  </a:lnTo>
                  <a:lnTo>
                    <a:pt x="0" y="0"/>
                  </a:lnTo>
                  <a:lnTo>
                    <a:pt x="297308" y="5634"/>
                  </a:lnTo>
                  <a:cubicBezTo>
                    <a:pt x="298141" y="232917"/>
                    <a:pt x="298973" y="460201"/>
                    <a:pt x="299806" y="68748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57367" name="Forme libre 60"/>
          <p:cNvSpPr>
            <a:spLocks/>
          </p:cNvSpPr>
          <p:nvPr/>
        </p:nvSpPr>
        <p:spPr bwMode="auto">
          <a:xfrm rot="-5400000">
            <a:off x="3217069" y="-486568"/>
            <a:ext cx="3482975" cy="9342437"/>
          </a:xfrm>
          <a:custGeom>
            <a:avLst/>
            <a:gdLst>
              <a:gd name="T0" fmla="*/ 2147483646 w 1189501"/>
              <a:gd name="T1" fmla="*/ 0 h 659493"/>
              <a:gd name="T2" fmla="*/ 36279109 w 1189501"/>
              <a:gd name="T3" fmla="*/ 2147483646 h 659493"/>
              <a:gd name="T4" fmla="*/ 2147483646 w 1189501"/>
              <a:gd name="T5" fmla="*/ 2147483646 h 659493"/>
              <a:gd name="T6" fmla="*/ 361813 w 1189501"/>
              <a:gd name="T7" fmla="*/ 2147483646 h 659493"/>
              <a:gd name="T8" fmla="*/ 2147483646 w 1189501"/>
              <a:gd name="T9" fmla="*/ 2147483646 h 6594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89501" h="659493">
                <a:moveTo>
                  <a:pt x="244391" y="0"/>
                </a:moveTo>
                <a:cubicBezTo>
                  <a:pt x="242983" y="54315"/>
                  <a:pt x="2673" y="75229"/>
                  <a:pt x="783" y="112971"/>
                </a:cubicBezTo>
                <a:cubicBezTo>
                  <a:pt x="-1107" y="150713"/>
                  <a:pt x="1189630" y="257610"/>
                  <a:pt x="1189501" y="329711"/>
                </a:cubicBezTo>
                <a:cubicBezTo>
                  <a:pt x="1189372" y="401812"/>
                  <a:pt x="1574" y="511102"/>
                  <a:pt x="8" y="545578"/>
                </a:cubicBezTo>
                <a:cubicBezTo>
                  <a:pt x="-1558" y="580054"/>
                  <a:pt x="247323" y="603977"/>
                  <a:pt x="248178" y="659493"/>
                </a:cubicBezTo>
              </a:path>
            </a:pathLst>
          </a:custGeom>
          <a:noFill/>
          <a:ln w="25400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57368" name="Connecteur droit avec flèche 10"/>
          <p:cNvCxnSpPr>
            <a:cxnSpLocks noChangeShapeType="1"/>
          </p:cNvCxnSpPr>
          <p:nvPr/>
        </p:nvCxnSpPr>
        <p:spPr bwMode="auto">
          <a:xfrm flipV="1">
            <a:off x="381000" y="5932488"/>
            <a:ext cx="91440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4" name="Légende encadrée 1 29"/>
          <p:cNvSpPr>
            <a:spLocks/>
          </p:cNvSpPr>
          <p:nvPr/>
        </p:nvSpPr>
        <p:spPr bwMode="auto">
          <a:xfrm>
            <a:off x="5838825" y="1909763"/>
            <a:ext cx="1539875" cy="633412"/>
          </a:xfrm>
          <a:prstGeom prst="borderCallout1">
            <a:avLst>
              <a:gd name="adj1" fmla="val 48618"/>
              <a:gd name="adj2" fmla="val -2163"/>
              <a:gd name="adj3" fmla="val 118929"/>
              <a:gd name="adj4" fmla="val -55626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Order 0: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non dispersive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5" name="Légende encadrée 1 29"/>
          <p:cNvSpPr>
            <a:spLocks/>
          </p:cNvSpPr>
          <p:nvPr/>
        </p:nvSpPr>
        <p:spPr bwMode="auto">
          <a:xfrm>
            <a:off x="6527800" y="2617788"/>
            <a:ext cx="1106488" cy="635000"/>
          </a:xfrm>
          <a:prstGeom prst="borderCallout1">
            <a:avLst>
              <a:gd name="adj1" fmla="val 48618"/>
              <a:gd name="adj2" fmla="val -2163"/>
              <a:gd name="adj3" fmla="val 132999"/>
              <a:gd name="adj4" fmla="val -67714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Order 1: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dispersive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6" name="Légende encadrée 1 29"/>
          <p:cNvSpPr>
            <a:spLocks/>
          </p:cNvSpPr>
          <p:nvPr/>
        </p:nvSpPr>
        <p:spPr bwMode="auto">
          <a:xfrm>
            <a:off x="7216775" y="3327400"/>
            <a:ext cx="1665288" cy="633413"/>
          </a:xfrm>
          <a:prstGeom prst="borderCallout1">
            <a:avLst>
              <a:gd name="adj1" fmla="val 48618"/>
              <a:gd name="adj2" fmla="val -2163"/>
              <a:gd name="adj3" fmla="val 187522"/>
              <a:gd name="adj4" fmla="val -46301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Order 2: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more dispersive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7" name="Légende encadrée 1 29"/>
          <p:cNvSpPr>
            <a:spLocks/>
          </p:cNvSpPr>
          <p:nvPr/>
        </p:nvSpPr>
        <p:spPr bwMode="auto">
          <a:xfrm>
            <a:off x="7623175" y="4094163"/>
            <a:ext cx="2190750" cy="635000"/>
          </a:xfrm>
          <a:prstGeom prst="borderCallout1">
            <a:avLst>
              <a:gd name="adj1" fmla="val 48618"/>
              <a:gd name="adj2" fmla="val -2163"/>
              <a:gd name="adj3" fmla="val 224457"/>
              <a:gd name="adj4" fmla="val -16777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Order 3: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even more dispersive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65100"/>
            <a:ext cx="7985125" cy="1143000"/>
          </a:xfrm>
        </p:spPr>
        <p:txBody>
          <a:bodyPr/>
          <a:lstStyle/>
          <a:p>
            <a:pPr eaLnBrk="1" hangingPunct="1"/>
            <a:r>
              <a:rPr lang="en-US" smtClean="0"/>
              <a:t>Blazed gratings</a:t>
            </a:r>
          </a:p>
        </p:txBody>
      </p:sp>
      <p:sp>
        <p:nvSpPr>
          <p:cNvPr id="59395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FAEBC5-7DF2-4F38-A31A-0BE590918402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59396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5939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07313" y="6276975"/>
            <a:ext cx="206375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354A63-C17A-42F5-A02F-A6420ED64466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336550" y="4198231"/>
            <a:ext cx="3784600" cy="839788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fr-FR"/>
          </a:p>
        </p:txBody>
      </p:sp>
      <p:grpSp>
        <p:nvGrpSpPr>
          <p:cNvPr id="59399" name="Groupe 87"/>
          <p:cNvGrpSpPr>
            <a:grpSpLocks/>
          </p:cNvGrpSpPr>
          <p:nvPr/>
        </p:nvGrpSpPr>
        <p:grpSpPr bwMode="auto">
          <a:xfrm>
            <a:off x="660400" y="4109331"/>
            <a:ext cx="3136900" cy="254000"/>
            <a:chOff x="-1375804" y="4327582"/>
            <a:chExt cx="2573431" cy="207607"/>
          </a:xfrm>
        </p:grpSpPr>
        <p:sp>
          <p:nvSpPr>
            <p:cNvPr id="59446" name="Rectangle 113"/>
            <p:cNvSpPr>
              <a:spLocks noChangeArrowheads="1"/>
            </p:cNvSpPr>
            <p:nvPr/>
          </p:nvSpPr>
          <p:spPr bwMode="auto">
            <a:xfrm>
              <a:off x="-1375804" y="4327582"/>
              <a:ext cx="327276" cy="207607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tx1"/>
              </a:bgClr>
            </a:pattFill>
            <a:ln w="12700" algn="ctr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59447" name="Rectangle 116"/>
            <p:cNvSpPr>
              <a:spLocks noChangeArrowheads="1"/>
            </p:cNvSpPr>
            <p:nvPr/>
          </p:nvSpPr>
          <p:spPr bwMode="auto">
            <a:xfrm>
              <a:off x="-814265" y="4327582"/>
              <a:ext cx="327276" cy="207607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tx1"/>
              </a:bgClr>
            </a:pattFill>
            <a:ln w="12700" algn="ctr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59448" name="Rectangle 123"/>
            <p:cNvSpPr>
              <a:spLocks noChangeArrowheads="1"/>
            </p:cNvSpPr>
            <p:nvPr/>
          </p:nvSpPr>
          <p:spPr bwMode="auto">
            <a:xfrm>
              <a:off x="-252726" y="4327582"/>
              <a:ext cx="327276" cy="207607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tx1"/>
              </a:bgClr>
            </a:pattFill>
            <a:ln w="12700" algn="ctr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59449" name="Rectangle 129"/>
            <p:cNvSpPr>
              <a:spLocks noChangeArrowheads="1"/>
            </p:cNvSpPr>
            <p:nvPr/>
          </p:nvSpPr>
          <p:spPr bwMode="auto">
            <a:xfrm>
              <a:off x="308813" y="4327582"/>
              <a:ext cx="327276" cy="207607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tx1"/>
              </a:bgClr>
            </a:pattFill>
            <a:ln w="12700" algn="ctr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59450" name="Rectangle 130"/>
            <p:cNvSpPr>
              <a:spLocks noChangeArrowheads="1"/>
            </p:cNvSpPr>
            <p:nvPr/>
          </p:nvSpPr>
          <p:spPr bwMode="auto">
            <a:xfrm>
              <a:off x="870351" y="4327582"/>
              <a:ext cx="327276" cy="207607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tx1"/>
              </a:bgClr>
            </a:pattFill>
            <a:ln w="12700" algn="ctr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</p:grpSp>
      <p:cxnSp>
        <p:nvCxnSpPr>
          <p:cNvPr id="59400" name="Connecteur droit 8"/>
          <p:cNvCxnSpPr>
            <a:cxnSpLocks noChangeShapeType="1"/>
            <a:stCxn id="59448" idx="0"/>
          </p:cNvCxnSpPr>
          <p:nvPr/>
        </p:nvCxnSpPr>
        <p:spPr bwMode="auto">
          <a:xfrm flipH="1" flipV="1">
            <a:off x="2228850" y="2601206"/>
            <a:ext cx="0" cy="1508125"/>
          </a:xfrm>
          <a:prstGeom prst="line">
            <a:avLst/>
          </a:prstGeom>
          <a:noFill/>
          <a:ln w="12700" algn="ctr">
            <a:solidFill>
              <a:srgbClr val="00B0F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59401" name="Groupe 131"/>
          <p:cNvGrpSpPr>
            <a:grpSpLocks/>
          </p:cNvGrpSpPr>
          <p:nvPr/>
        </p:nvGrpSpPr>
        <p:grpSpPr bwMode="auto">
          <a:xfrm rot="-7200000">
            <a:off x="1148556" y="3486238"/>
            <a:ext cx="1439863" cy="0"/>
            <a:chOff x="4779219" y="2837274"/>
            <a:chExt cx="2520000" cy="0"/>
          </a:xfrm>
        </p:grpSpPr>
        <p:cxnSp>
          <p:nvCxnSpPr>
            <p:cNvPr id="59444" name="Connecteur droit 132"/>
            <p:cNvCxnSpPr>
              <a:cxnSpLocks noChangeShapeType="1"/>
            </p:cNvCxnSpPr>
            <p:nvPr/>
          </p:nvCxnSpPr>
          <p:spPr bwMode="auto">
            <a:xfrm flipV="1">
              <a:off x="4779219" y="2837274"/>
              <a:ext cx="2520000" cy="0"/>
            </a:xfrm>
            <a:prstGeom prst="line">
              <a:avLst/>
            </a:prstGeom>
            <a:noFill/>
            <a:ln w="12700" algn="ctr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9445" name="Connecteur droit avec flèche 167"/>
            <p:cNvCxnSpPr>
              <a:cxnSpLocks noChangeShapeType="1"/>
            </p:cNvCxnSpPr>
            <p:nvPr/>
          </p:nvCxnSpPr>
          <p:spPr bwMode="auto">
            <a:xfrm flipH="1">
              <a:off x="6579219" y="2837274"/>
              <a:ext cx="720000" cy="0"/>
            </a:xfrm>
            <a:prstGeom prst="straightConnector1">
              <a:avLst/>
            </a:prstGeom>
            <a:noFill/>
            <a:ln w="12700" algn="ctr">
              <a:solidFill>
                <a:srgbClr val="FFC000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59402" name="Groupe 168"/>
          <p:cNvGrpSpPr>
            <a:grpSpLocks/>
          </p:cNvGrpSpPr>
          <p:nvPr/>
        </p:nvGrpSpPr>
        <p:grpSpPr bwMode="auto">
          <a:xfrm rot="8400000">
            <a:off x="2087563" y="3644194"/>
            <a:ext cx="1439862" cy="0"/>
            <a:chOff x="4779219" y="2837274"/>
            <a:chExt cx="2520000" cy="0"/>
          </a:xfrm>
        </p:grpSpPr>
        <p:cxnSp>
          <p:nvCxnSpPr>
            <p:cNvPr id="59442" name="Connecteur droit 169"/>
            <p:cNvCxnSpPr>
              <a:cxnSpLocks noChangeShapeType="1"/>
            </p:cNvCxnSpPr>
            <p:nvPr/>
          </p:nvCxnSpPr>
          <p:spPr bwMode="auto">
            <a:xfrm flipV="1">
              <a:off x="4779219" y="2837274"/>
              <a:ext cx="2520000" cy="0"/>
            </a:xfrm>
            <a:prstGeom prst="line">
              <a:avLst/>
            </a:prstGeom>
            <a:noFill/>
            <a:ln w="12700" algn="ctr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9443" name="Connecteur droit avec flèche 170"/>
            <p:cNvCxnSpPr>
              <a:cxnSpLocks noChangeShapeType="1"/>
            </p:cNvCxnSpPr>
            <p:nvPr/>
          </p:nvCxnSpPr>
          <p:spPr bwMode="auto">
            <a:xfrm flipH="1">
              <a:off x="6579219" y="2837274"/>
              <a:ext cx="720000" cy="0"/>
            </a:xfrm>
            <a:prstGeom prst="straightConnector1">
              <a:avLst/>
            </a:prstGeom>
            <a:noFill/>
            <a:ln w="12700" algn="ctr">
              <a:solidFill>
                <a:srgbClr val="FFC000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172" name="Arc 171"/>
          <p:cNvSpPr>
            <a:spLocks noChangeAspect="1"/>
          </p:cNvSpPr>
          <p:nvPr/>
        </p:nvSpPr>
        <p:spPr bwMode="auto">
          <a:xfrm>
            <a:off x="957263" y="2839331"/>
            <a:ext cx="2543175" cy="2541588"/>
          </a:xfrm>
          <a:prstGeom prst="arc">
            <a:avLst>
              <a:gd name="adj1" fmla="val 14386518"/>
              <a:gd name="adj2" fmla="val 16154572"/>
            </a:avLst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stealth" w="lg" len="lg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3" name="Arc 172"/>
          <p:cNvSpPr>
            <a:spLocks noChangeAspect="1"/>
          </p:cNvSpPr>
          <p:nvPr/>
        </p:nvSpPr>
        <p:spPr bwMode="auto">
          <a:xfrm>
            <a:off x="957263" y="2839331"/>
            <a:ext cx="2543175" cy="2541588"/>
          </a:xfrm>
          <a:prstGeom prst="arc">
            <a:avLst>
              <a:gd name="adj1" fmla="val 16221858"/>
              <a:gd name="adj2" fmla="val 19175815"/>
            </a:avLst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lg" len="lg"/>
            <a:tailEnd type="stealth" w="lg" len="lg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9405" name="ZoneTexte 173"/>
          <p:cNvSpPr txBox="1">
            <a:spLocks noChangeArrowheads="1"/>
          </p:cNvSpPr>
          <p:nvPr/>
        </p:nvSpPr>
        <p:spPr bwMode="auto">
          <a:xfrm>
            <a:off x="2587625" y="2556756"/>
            <a:ext cx="38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1" i="1">
                <a:solidFill>
                  <a:srgbClr val="00B0F0"/>
                </a:solidFill>
                <a:sym typeface="Symbol" panose="05050102010706020507" pitchFamily="18" charset="2"/>
              </a:rPr>
              <a:t></a:t>
            </a:r>
            <a:r>
              <a:rPr lang="fr-FR" sz="2000" b="1" i="1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endParaRPr lang="fr-FR" sz="2000" b="1" i="1" baseline="-2500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06" name="ZoneTexte 174"/>
          <p:cNvSpPr txBox="1">
            <a:spLocks noChangeArrowheads="1"/>
          </p:cNvSpPr>
          <p:nvPr/>
        </p:nvSpPr>
        <p:spPr bwMode="auto">
          <a:xfrm>
            <a:off x="1654175" y="2467856"/>
            <a:ext cx="4460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1" i="1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fr-FR" sz="20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endParaRPr lang="fr-FR" sz="2000" b="1" i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" name="Arc 190"/>
          <p:cNvSpPr>
            <a:spLocks noChangeAspect="1"/>
          </p:cNvSpPr>
          <p:nvPr/>
        </p:nvSpPr>
        <p:spPr bwMode="auto">
          <a:xfrm>
            <a:off x="6161088" y="2839331"/>
            <a:ext cx="2543175" cy="2541588"/>
          </a:xfrm>
          <a:prstGeom prst="arc">
            <a:avLst>
              <a:gd name="adj1" fmla="val 13174951"/>
              <a:gd name="adj2" fmla="val 16154572"/>
            </a:avLst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stealth" w="lg" len="lg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2" name="Arc 191"/>
          <p:cNvSpPr>
            <a:spLocks noChangeAspect="1"/>
          </p:cNvSpPr>
          <p:nvPr/>
        </p:nvSpPr>
        <p:spPr bwMode="auto">
          <a:xfrm>
            <a:off x="6161088" y="2839331"/>
            <a:ext cx="2543175" cy="2541588"/>
          </a:xfrm>
          <a:prstGeom prst="arc">
            <a:avLst>
              <a:gd name="adj1" fmla="val 16221858"/>
              <a:gd name="adj2" fmla="val 18022025"/>
            </a:avLst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lg" len="lg"/>
            <a:tailEnd type="stealth" w="lg" len="lg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59425" name="Connecteur droit 12"/>
          <p:cNvCxnSpPr>
            <a:cxnSpLocks noChangeShapeType="1"/>
          </p:cNvCxnSpPr>
          <p:nvPr/>
        </p:nvCxnSpPr>
        <p:spPr bwMode="auto">
          <a:xfrm>
            <a:off x="5431032" y="5233281"/>
            <a:ext cx="915988" cy="0"/>
          </a:xfrm>
          <a:prstGeom prst="line">
            <a:avLst/>
          </a:prstGeom>
          <a:noFill/>
          <a:ln w="12700" algn="ctr">
            <a:solidFill>
              <a:srgbClr val="00B0F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9426" name="Connecteur droit 197"/>
          <p:cNvCxnSpPr>
            <a:cxnSpLocks noChangeShapeType="1"/>
          </p:cNvCxnSpPr>
          <p:nvPr/>
        </p:nvCxnSpPr>
        <p:spPr bwMode="auto">
          <a:xfrm>
            <a:off x="5431032" y="5574594"/>
            <a:ext cx="915988" cy="0"/>
          </a:xfrm>
          <a:prstGeom prst="line">
            <a:avLst/>
          </a:prstGeom>
          <a:noFill/>
          <a:ln w="12700" algn="ctr">
            <a:solidFill>
              <a:srgbClr val="92D05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9427" name="ZoneTexte 13"/>
          <p:cNvSpPr txBox="1">
            <a:spLocks noChangeArrowheads="1"/>
          </p:cNvSpPr>
          <p:nvPr/>
        </p:nvSpPr>
        <p:spPr bwMode="auto">
          <a:xfrm>
            <a:off x="6347020" y="5063419"/>
            <a:ext cx="29482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>
                <a:solidFill>
                  <a:schemeClr val="tx1"/>
                </a:solidFill>
              </a:rPr>
              <a:t>: Normal to the </a:t>
            </a:r>
            <a:r>
              <a:rPr lang="en-US" sz="1600" dirty="0" smtClean="0">
                <a:solidFill>
                  <a:srgbClr val="00B0F0"/>
                </a:solidFill>
              </a:rPr>
              <a:t>grating surface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59428" name="ZoneTexte 198"/>
          <p:cNvSpPr txBox="1">
            <a:spLocks noChangeArrowheads="1"/>
          </p:cNvSpPr>
          <p:nvPr/>
        </p:nvSpPr>
        <p:spPr bwMode="auto">
          <a:xfrm>
            <a:off x="6359720" y="5392031"/>
            <a:ext cx="33100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>
                <a:solidFill>
                  <a:schemeClr val="tx1"/>
                </a:solidFill>
              </a:rPr>
              <a:t>: Normal to the </a:t>
            </a:r>
            <a:r>
              <a:rPr lang="en-US" sz="1600" dirty="0" smtClean="0">
                <a:solidFill>
                  <a:srgbClr val="92D050"/>
                </a:solidFill>
              </a:rPr>
              <a:t>diffracting surfaces</a:t>
            </a:r>
            <a:endParaRPr lang="en-US" sz="1600" dirty="0">
              <a:solidFill>
                <a:srgbClr val="92D050"/>
              </a:solidFill>
            </a:endParaRPr>
          </a:p>
        </p:txBody>
      </p:sp>
      <p:sp>
        <p:nvSpPr>
          <p:cNvPr id="203" name="Arc 202"/>
          <p:cNvSpPr>
            <a:spLocks noChangeAspect="1"/>
          </p:cNvSpPr>
          <p:nvPr/>
        </p:nvSpPr>
        <p:spPr bwMode="auto">
          <a:xfrm flipH="1">
            <a:off x="5959475" y="2664706"/>
            <a:ext cx="2952750" cy="2952750"/>
          </a:xfrm>
          <a:prstGeom prst="arc">
            <a:avLst>
              <a:gd name="adj1" fmla="val 16203423"/>
              <a:gd name="adj2" fmla="val 17422953"/>
            </a:avLst>
          </a:prstGeom>
          <a:noFill/>
          <a:ln w="12700" cap="flat" cmpd="sng" algn="ctr">
            <a:solidFill>
              <a:srgbClr val="92D050"/>
            </a:solidFill>
            <a:prstDash val="solid"/>
            <a:round/>
            <a:headEnd type="none" w="lg" len="lg"/>
            <a:tailEnd type="stealth" w="lg" len="lg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9433" name="ZoneTexte 14"/>
          <p:cNvSpPr txBox="1">
            <a:spLocks noChangeArrowheads="1"/>
          </p:cNvSpPr>
          <p:nvPr/>
        </p:nvSpPr>
        <p:spPr bwMode="auto">
          <a:xfrm>
            <a:off x="6977311" y="2159110"/>
            <a:ext cx="20393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dirty="0" smtClean="0">
                <a:solidFill>
                  <a:srgbClr val="92D050"/>
                </a:solidFill>
                <a:sym typeface="Symbol" panose="05050102010706020507" pitchFamily="18" charset="2"/>
              </a:rPr>
              <a:t>  </a:t>
            </a:r>
            <a:r>
              <a:rPr lang="en-US" sz="2000" b="1" dirty="0">
                <a:solidFill>
                  <a:srgbClr val="92D050"/>
                </a:solidFill>
                <a:sym typeface="Symbol" panose="05050102010706020507" pitchFamily="18" charset="2"/>
              </a:rPr>
              <a:t>(blaze angle)</a:t>
            </a:r>
            <a:endParaRPr lang="en-US" sz="2000" b="1" dirty="0">
              <a:solidFill>
                <a:srgbClr val="92D050"/>
              </a:solidFill>
            </a:endParaRPr>
          </a:p>
        </p:txBody>
      </p:sp>
      <p:sp>
        <p:nvSpPr>
          <p:cNvPr id="177" name="Rectangle 176"/>
          <p:cNvSpPr/>
          <p:nvPr/>
        </p:nvSpPr>
        <p:spPr bwMode="auto">
          <a:xfrm flipH="1">
            <a:off x="5540375" y="4198231"/>
            <a:ext cx="3784600" cy="839788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fr-FR"/>
          </a:p>
        </p:txBody>
      </p:sp>
      <p:sp>
        <p:nvSpPr>
          <p:cNvPr id="59410" name="Rectangle 178"/>
          <p:cNvSpPr>
            <a:spLocks noChangeArrowheads="1"/>
          </p:cNvSpPr>
          <p:nvPr/>
        </p:nvSpPr>
        <p:spPr bwMode="auto">
          <a:xfrm rot="20400000" flipH="1">
            <a:off x="8602662" y="4109331"/>
            <a:ext cx="398463" cy="254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 w="12700" algn="ctr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59411" name="Rectangle 179"/>
          <p:cNvSpPr>
            <a:spLocks noChangeArrowheads="1"/>
          </p:cNvSpPr>
          <p:nvPr/>
        </p:nvSpPr>
        <p:spPr bwMode="auto">
          <a:xfrm rot="20400000" flipH="1">
            <a:off x="7918450" y="4109331"/>
            <a:ext cx="398462" cy="254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 w="12700" algn="ctr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59412" name="Rectangle 180"/>
          <p:cNvSpPr>
            <a:spLocks noChangeArrowheads="1"/>
          </p:cNvSpPr>
          <p:nvPr/>
        </p:nvSpPr>
        <p:spPr bwMode="auto">
          <a:xfrm rot="20400000" flipH="1">
            <a:off x="7232650" y="4109331"/>
            <a:ext cx="400050" cy="254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 w="12700" algn="ctr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59413" name="Rectangle 181"/>
          <p:cNvSpPr>
            <a:spLocks noChangeArrowheads="1"/>
          </p:cNvSpPr>
          <p:nvPr/>
        </p:nvSpPr>
        <p:spPr bwMode="auto">
          <a:xfrm rot="20400000" flipH="1">
            <a:off x="6548437" y="4109331"/>
            <a:ext cx="398463" cy="254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 w="12700" algn="ctr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59414" name="Rectangle 182"/>
          <p:cNvSpPr>
            <a:spLocks noChangeArrowheads="1"/>
          </p:cNvSpPr>
          <p:nvPr/>
        </p:nvSpPr>
        <p:spPr bwMode="auto">
          <a:xfrm rot="20400000" flipH="1">
            <a:off x="5864225" y="4109331"/>
            <a:ext cx="398462" cy="254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 w="12700" algn="ctr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cxnSp>
        <p:nvCxnSpPr>
          <p:cNvPr id="59415" name="Connecteur droit 183"/>
          <p:cNvCxnSpPr>
            <a:cxnSpLocks noChangeShapeType="1"/>
            <a:stCxn id="59412" idx="0"/>
          </p:cNvCxnSpPr>
          <p:nvPr/>
        </p:nvCxnSpPr>
        <p:spPr bwMode="auto">
          <a:xfrm flipV="1">
            <a:off x="7432675" y="2601206"/>
            <a:ext cx="0" cy="1516063"/>
          </a:xfrm>
          <a:prstGeom prst="line">
            <a:avLst/>
          </a:prstGeom>
          <a:noFill/>
          <a:ln w="12700" algn="ctr">
            <a:solidFill>
              <a:srgbClr val="00B0F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59416" name="Groupe 184"/>
          <p:cNvGrpSpPr>
            <a:grpSpLocks/>
          </p:cNvGrpSpPr>
          <p:nvPr/>
        </p:nvGrpSpPr>
        <p:grpSpPr bwMode="auto">
          <a:xfrm rot="7200000" flipV="1">
            <a:off x="7073106" y="3486238"/>
            <a:ext cx="1439863" cy="0"/>
            <a:chOff x="4779219" y="2837274"/>
            <a:chExt cx="2520000" cy="0"/>
          </a:xfrm>
        </p:grpSpPr>
        <p:cxnSp>
          <p:nvCxnSpPr>
            <p:cNvPr id="59440" name="Connecteur droit 185"/>
            <p:cNvCxnSpPr>
              <a:cxnSpLocks noChangeShapeType="1"/>
            </p:cNvCxnSpPr>
            <p:nvPr/>
          </p:nvCxnSpPr>
          <p:spPr bwMode="auto">
            <a:xfrm flipV="1">
              <a:off x="4779219" y="2837274"/>
              <a:ext cx="2520000" cy="0"/>
            </a:xfrm>
            <a:prstGeom prst="line">
              <a:avLst/>
            </a:prstGeom>
            <a:noFill/>
            <a:ln w="12700" algn="ctr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9441" name="Connecteur droit avec flèche 186"/>
            <p:cNvCxnSpPr>
              <a:cxnSpLocks noChangeShapeType="1"/>
            </p:cNvCxnSpPr>
            <p:nvPr/>
          </p:nvCxnSpPr>
          <p:spPr bwMode="auto">
            <a:xfrm flipH="1">
              <a:off x="6579219" y="2837274"/>
              <a:ext cx="720000" cy="0"/>
            </a:xfrm>
            <a:prstGeom prst="straightConnector1">
              <a:avLst/>
            </a:prstGeom>
            <a:noFill/>
            <a:ln w="12700" algn="ctr">
              <a:solidFill>
                <a:srgbClr val="FFC000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59417" name="Groupe 187"/>
          <p:cNvGrpSpPr>
            <a:grpSpLocks/>
          </p:cNvGrpSpPr>
          <p:nvPr/>
        </p:nvGrpSpPr>
        <p:grpSpPr bwMode="auto">
          <a:xfrm rot="13200000" flipV="1">
            <a:off x="6119812" y="3644194"/>
            <a:ext cx="1439863" cy="0"/>
            <a:chOff x="4779219" y="2837274"/>
            <a:chExt cx="2520000" cy="0"/>
          </a:xfrm>
        </p:grpSpPr>
        <p:cxnSp>
          <p:nvCxnSpPr>
            <p:cNvPr id="59438" name="Connecteur droit 188"/>
            <p:cNvCxnSpPr>
              <a:cxnSpLocks noChangeShapeType="1"/>
            </p:cNvCxnSpPr>
            <p:nvPr/>
          </p:nvCxnSpPr>
          <p:spPr bwMode="auto">
            <a:xfrm flipV="1">
              <a:off x="4779219" y="2837274"/>
              <a:ext cx="2520000" cy="0"/>
            </a:xfrm>
            <a:prstGeom prst="line">
              <a:avLst/>
            </a:prstGeom>
            <a:noFill/>
            <a:ln w="12700" algn="ctr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9439" name="Connecteur droit avec flèche 189"/>
            <p:cNvCxnSpPr>
              <a:cxnSpLocks noChangeShapeType="1"/>
            </p:cNvCxnSpPr>
            <p:nvPr/>
          </p:nvCxnSpPr>
          <p:spPr bwMode="auto">
            <a:xfrm flipH="1">
              <a:off x="6579219" y="2837274"/>
              <a:ext cx="720000" cy="0"/>
            </a:xfrm>
            <a:prstGeom prst="straightConnector1">
              <a:avLst/>
            </a:prstGeom>
            <a:noFill/>
            <a:ln w="12700" algn="ctr">
              <a:solidFill>
                <a:srgbClr val="FFC000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59420" name="ZoneTexte 192"/>
          <p:cNvSpPr txBox="1">
            <a:spLocks noChangeArrowheads="1"/>
          </p:cNvSpPr>
          <p:nvPr/>
        </p:nvSpPr>
        <p:spPr bwMode="auto">
          <a:xfrm flipH="1">
            <a:off x="6327775" y="2780594"/>
            <a:ext cx="3658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1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fr-FR" sz="20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endParaRPr lang="fr-FR" sz="2000" b="1" i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21" name="ZoneTexte 193"/>
          <p:cNvSpPr txBox="1">
            <a:spLocks noChangeArrowheads="1"/>
          </p:cNvSpPr>
          <p:nvPr/>
        </p:nvSpPr>
        <p:spPr bwMode="auto">
          <a:xfrm flipH="1">
            <a:off x="7576848" y="2520533"/>
            <a:ext cx="3850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1" i="1" dirty="0" smtClean="0">
                <a:solidFill>
                  <a:srgbClr val="0070C0"/>
                </a:solidFill>
                <a:sym typeface="Symbol" panose="05050102010706020507" pitchFamily="18" charset="2"/>
              </a:rPr>
              <a:t></a:t>
            </a:r>
            <a:r>
              <a:rPr lang="fr-FR" sz="2000" b="1" i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endParaRPr lang="fr-FR" sz="2000" b="1" i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424" name="Connecteur droit 196"/>
          <p:cNvCxnSpPr>
            <a:cxnSpLocks noChangeShapeType="1"/>
          </p:cNvCxnSpPr>
          <p:nvPr/>
        </p:nvCxnSpPr>
        <p:spPr bwMode="auto">
          <a:xfrm rot="20400000" flipV="1">
            <a:off x="7158037" y="2647244"/>
            <a:ext cx="0" cy="1516062"/>
          </a:xfrm>
          <a:prstGeom prst="line">
            <a:avLst/>
          </a:prstGeom>
          <a:noFill/>
          <a:ln w="12700" algn="ctr">
            <a:solidFill>
              <a:srgbClr val="92D05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9436" name="ZoneTexte 18"/>
          <p:cNvSpPr txBox="1">
            <a:spLocks noChangeArrowheads="1"/>
          </p:cNvSpPr>
          <p:nvPr/>
        </p:nvSpPr>
        <p:spPr bwMode="auto">
          <a:xfrm>
            <a:off x="855663" y="1435100"/>
            <a:ext cx="2800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STANDARD GRATING</a:t>
            </a:r>
          </a:p>
        </p:txBody>
      </p:sp>
      <p:sp>
        <p:nvSpPr>
          <p:cNvPr id="59437" name="ZoneTexte 204"/>
          <p:cNvSpPr txBox="1">
            <a:spLocks noChangeArrowheads="1"/>
          </p:cNvSpPr>
          <p:nvPr/>
        </p:nvSpPr>
        <p:spPr bwMode="auto">
          <a:xfrm>
            <a:off x="6211888" y="1420813"/>
            <a:ext cx="2405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BLAZED GRATING</a:t>
            </a:r>
          </a:p>
        </p:txBody>
      </p:sp>
    </p:spTree>
    <p:extLst>
      <p:ext uri="{BB962C8B-B14F-4D97-AF65-F5344CB8AC3E}">
        <p14:creationId xmlns:p14="http://schemas.microsoft.com/office/powerpoint/2010/main" val="1164099768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65100"/>
            <a:ext cx="7985125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Focal pattern</a:t>
            </a:r>
          </a:p>
        </p:txBody>
      </p:sp>
      <p:sp>
        <p:nvSpPr>
          <p:cNvPr id="59395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FAEBC5-7DF2-4F38-A31A-0BE590918402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59396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5939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07313" y="6276975"/>
            <a:ext cx="206375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354A63-C17A-42F5-A02F-A6420ED64466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fr-FR" sz="1400" smtClean="0">
              <a:solidFill>
                <a:srgbClr val="FF9966"/>
              </a:solidFill>
            </a:endParaRPr>
          </a:p>
        </p:txBody>
      </p:sp>
      <p:pic>
        <p:nvPicPr>
          <p:cNvPr id="73" name="Imag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32" y="2338736"/>
            <a:ext cx="2281836" cy="41290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-54375" y="1481421"/>
            <a:ext cx="2604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err="1" smtClean="0">
                <a:solidFill>
                  <a:srgbClr val="FFFF00"/>
                </a:solidFill>
              </a:rPr>
              <a:t>Fraunhoffer’s</a:t>
            </a:r>
            <a:r>
              <a:rPr lang="en-US" sz="1800" dirty="0" smtClean="0">
                <a:solidFill>
                  <a:srgbClr val="FFFF00"/>
                </a:solidFill>
              </a:rPr>
              <a:t> diffraction</a:t>
            </a:r>
          </a:p>
          <a:p>
            <a:pPr algn="r"/>
            <a:r>
              <a:rPr lang="en-US" sz="1800" dirty="0" smtClean="0">
                <a:solidFill>
                  <a:srgbClr val="FFFF00"/>
                </a:solidFill>
              </a:rPr>
              <a:t>integral leads to: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2363788"/>
            <a:ext cx="5485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</a:t>
            </a:r>
            <a:endParaRPr lang="en-US" dirty="0"/>
          </a:p>
        </p:txBody>
      </p:sp>
      <p:sp>
        <p:nvSpPr>
          <p:cNvPr id="63" name="Accolade fermante 62"/>
          <p:cNvSpPr/>
          <p:nvPr/>
        </p:nvSpPr>
        <p:spPr bwMode="auto">
          <a:xfrm rot="5400000">
            <a:off x="5395154" y="1556240"/>
            <a:ext cx="123172" cy="1257056"/>
          </a:xfrm>
          <a:prstGeom prst="rightBrace">
            <a:avLst/>
          </a:prstGeom>
          <a:solidFill>
            <a:schemeClr val="accent1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ZoneTexte 63"/>
          <p:cNvSpPr txBox="1"/>
          <p:nvPr/>
        </p:nvSpPr>
        <p:spPr>
          <a:xfrm>
            <a:off x="4043101" y="2254019"/>
            <a:ext cx="1633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FFC000"/>
                </a:solidFill>
              </a:rPr>
              <a:t>Grating function</a:t>
            </a:r>
          </a:p>
          <a:p>
            <a:pPr algn="r"/>
            <a:r>
              <a:rPr lang="en-US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G(</a:t>
            </a:r>
            <a:r>
              <a:rPr lang="en-US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)</a:t>
            </a:r>
            <a:endParaRPr lang="en-US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Accolade fermante 64"/>
          <p:cNvSpPr/>
          <p:nvPr/>
        </p:nvSpPr>
        <p:spPr bwMode="auto">
          <a:xfrm rot="5400000">
            <a:off x="6627762" y="1644768"/>
            <a:ext cx="123172" cy="1080000"/>
          </a:xfrm>
          <a:prstGeom prst="rightBrace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ZoneTexte 65"/>
          <p:cNvSpPr txBox="1"/>
          <p:nvPr/>
        </p:nvSpPr>
        <p:spPr>
          <a:xfrm>
            <a:off x="6532407" y="2254019"/>
            <a:ext cx="1880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Diffraction function</a:t>
            </a:r>
          </a:p>
          <a:p>
            <a:r>
              <a:rPr lang="en-US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D(</a:t>
            </a:r>
            <a:r>
              <a:rPr lang="en-US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)</a:t>
            </a:r>
            <a:endParaRPr lang="en-US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Arc 31"/>
          <p:cNvSpPr>
            <a:spLocks noChangeAspect="1"/>
          </p:cNvSpPr>
          <p:nvPr/>
        </p:nvSpPr>
        <p:spPr bwMode="auto">
          <a:xfrm>
            <a:off x="3681413" y="3540787"/>
            <a:ext cx="2543175" cy="2541588"/>
          </a:xfrm>
          <a:prstGeom prst="arc">
            <a:avLst>
              <a:gd name="adj1" fmla="val 13174951"/>
              <a:gd name="adj2" fmla="val 16154572"/>
            </a:avLst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stealth" w="lg" len="lg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" name="Arc 32"/>
          <p:cNvSpPr>
            <a:spLocks noChangeAspect="1"/>
          </p:cNvSpPr>
          <p:nvPr/>
        </p:nvSpPr>
        <p:spPr bwMode="auto">
          <a:xfrm>
            <a:off x="3681413" y="3540787"/>
            <a:ext cx="2543175" cy="2541588"/>
          </a:xfrm>
          <a:prstGeom prst="arc">
            <a:avLst>
              <a:gd name="adj1" fmla="val 16221858"/>
              <a:gd name="adj2" fmla="val 18022025"/>
            </a:avLst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lg" len="lg"/>
            <a:tailEnd type="stealth" w="lg" len="lg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34" name="Connecteur droit 12"/>
          <p:cNvCxnSpPr>
            <a:cxnSpLocks noChangeShapeType="1"/>
          </p:cNvCxnSpPr>
          <p:nvPr/>
        </p:nvCxnSpPr>
        <p:spPr bwMode="auto">
          <a:xfrm>
            <a:off x="2951357" y="5934737"/>
            <a:ext cx="915988" cy="0"/>
          </a:xfrm>
          <a:prstGeom prst="line">
            <a:avLst/>
          </a:prstGeom>
          <a:noFill/>
          <a:ln w="12700" algn="ctr">
            <a:solidFill>
              <a:srgbClr val="00B0F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5" name="Connecteur droit 197"/>
          <p:cNvCxnSpPr>
            <a:cxnSpLocks noChangeShapeType="1"/>
          </p:cNvCxnSpPr>
          <p:nvPr/>
        </p:nvCxnSpPr>
        <p:spPr bwMode="auto">
          <a:xfrm>
            <a:off x="2951357" y="6276050"/>
            <a:ext cx="915988" cy="0"/>
          </a:xfrm>
          <a:prstGeom prst="line">
            <a:avLst/>
          </a:prstGeom>
          <a:noFill/>
          <a:ln w="12700" algn="ctr">
            <a:solidFill>
              <a:srgbClr val="92D05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6" name="ZoneTexte 13"/>
          <p:cNvSpPr txBox="1">
            <a:spLocks noChangeArrowheads="1"/>
          </p:cNvSpPr>
          <p:nvPr/>
        </p:nvSpPr>
        <p:spPr bwMode="auto">
          <a:xfrm>
            <a:off x="3867345" y="5764875"/>
            <a:ext cx="29482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>
                <a:solidFill>
                  <a:schemeClr val="tx1"/>
                </a:solidFill>
              </a:rPr>
              <a:t>: Normal to the </a:t>
            </a:r>
            <a:r>
              <a:rPr lang="en-US" sz="1600" dirty="0" smtClean="0">
                <a:solidFill>
                  <a:srgbClr val="00B0F0"/>
                </a:solidFill>
              </a:rPr>
              <a:t>grating surface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37" name="ZoneTexte 198"/>
          <p:cNvSpPr txBox="1">
            <a:spLocks noChangeArrowheads="1"/>
          </p:cNvSpPr>
          <p:nvPr/>
        </p:nvSpPr>
        <p:spPr bwMode="auto">
          <a:xfrm>
            <a:off x="3880045" y="6093487"/>
            <a:ext cx="33100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>
                <a:solidFill>
                  <a:schemeClr val="tx1"/>
                </a:solidFill>
              </a:rPr>
              <a:t>: Normal to the </a:t>
            </a:r>
            <a:r>
              <a:rPr lang="en-US" sz="1600" dirty="0" smtClean="0">
                <a:solidFill>
                  <a:srgbClr val="92D050"/>
                </a:solidFill>
              </a:rPr>
              <a:t>diffracting surfaces</a:t>
            </a:r>
            <a:endParaRPr lang="en-US" sz="1600" dirty="0">
              <a:solidFill>
                <a:srgbClr val="92D050"/>
              </a:solidFill>
            </a:endParaRPr>
          </a:p>
        </p:txBody>
      </p:sp>
      <p:sp>
        <p:nvSpPr>
          <p:cNvPr id="38" name="Arc 37"/>
          <p:cNvSpPr>
            <a:spLocks noChangeAspect="1"/>
          </p:cNvSpPr>
          <p:nvPr/>
        </p:nvSpPr>
        <p:spPr bwMode="auto">
          <a:xfrm flipH="1">
            <a:off x="3479800" y="3366162"/>
            <a:ext cx="2952750" cy="2952750"/>
          </a:xfrm>
          <a:prstGeom prst="arc">
            <a:avLst>
              <a:gd name="adj1" fmla="val 16203423"/>
              <a:gd name="adj2" fmla="val 17422953"/>
            </a:avLst>
          </a:prstGeom>
          <a:noFill/>
          <a:ln w="12700" cap="flat" cmpd="sng" algn="ctr">
            <a:solidFill>
              <a:srgbClr val="92D050"/>
            </a:solidFill>
            <a:prstDash val="solid"/>
            <a:round/>
            <a:headEnd type="none" w="lg" len="lg"/>
            <a:tailEnd type="stealth" w="lg" len="lg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9" name="ZoneTexte 14"/>
          <p:cNvSpPr txBox="1">
            <a:spLocks noChangeArrowheads="1"/>
          </p:cNvSpPr>
          <p:nvPr/>
        </p:nvSpPr>
        <p:spPr bwMode="auto">
          <a:xfrm>
            <a:off x="5386984" y="4038012"/>
            <a:ext cx="20393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dirty="0" smtClean="0">
                <a:solidFill>
                  <a:srgbClr val="92D050"/>
                </a:solidFill>
                <a:sym typeface="Symbol" panose="05050102010706020507" pitchFamily="18" charset="2"/>
              </a:rPr>
              <a:t>  </a:t>
            </a:r>
            <a:r>
              <a:rPr lang="en-US" sz="2000" b="1" dirty="0">
                <a:solidFill>
                  <a:srgbClr val="92D050"/>
                </a:solidFill>
                <a:sym typeface="Symbol" panose="05050102010706020507" pitchFamily="18" charset="2"/>
              </a:rPr>
              <a:t>(blaze angle)</a:t>
            </a:r>
            <a:endParaRPr lang="en-US" sz="2000" b="1" dirty="0">
              <a:solidFill>
                <a:srgbClr val="92D050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auto">
          <a:xfrm flipH="1">
            <a:off x="3060700" y="4899687"/>
            <a:ext cx="3784600" cy="839788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fr-FR"/>
          </a:p>
        </p:txBody>
      </p:sp>
      <p:sp>
        <p:nvSpPr>
          <p:cNvPr id="41" name="Rectangle 178"/>
          <p:cNvSpPr>
            <a:spLocks noChangeArrowheads="1"/>
          </p:cNvSpPr>
          <p:nvPr/>
        </p:nvSpPr>
        <p:spPr bwMode="auto">
          <a:xfrm rot="20400000" flipH="1">
            <a:off x="6122987" y="4810787"/>
            <a:ext cx="398463" cy="254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 w="12700" algn="ctr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2" name="Rectangle 179"/>
          <p:cNvSpPr>
            <a:spLocks noChangeArrowheads="1"/>
          </p:cNvSpPr>
          <p:nvPr/>
        </p:nvSpPr>
        <p:spPr bwMode="auto">
          <a:xfrm rot="20400000" flipH="1">
            <a:off x="5438775" y="4810787"/>
            <a:ext cx="398462" cy="254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 w="12700" algn="ctr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3" name="Rectangle 180"/>
          <p:cNvSpPr>
            <a:spLocks noChangeArrowheads="1"/>
          </p:cNvSpPr>
          <p:nvPr/>
        </p:nvSpPr>
        <p:spPr bwMode="auto">
          <a:xfrm rot="20400000" flipH="1">
            <a:off x="4752975" y="4810787"/>
            <a:ext cx="400050" cy="254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 w="12700" algn="ctr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4" name="Rectangle 181"/>
          <p:cNvSpPr>
            <a:spLocks noChangeArrowheads="1"/>
          </p:cNvSpPr>
          <p:nvPr/>
        </p:nvSpPr>
        <p:spPr bwMode="auto">
          <a:xfrm rot="20400000" flipH="1">
            <a:off x="4068762" y="4810787"/>
            <a:ext cx="398463" cy="254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 w="12700" algn="ctr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5" name="Rectangle 182"/>
          <p:cNvSpPr>
            <a:spLocks noChangeArrowheads="1"/>
          </p:cNvSpPr>
          <p:nvPr/>
        </p:nvSpPr>
        <p:spPr bwMode="auto">
          <a:xfrm rot="20400000" flipH="1">
            <a:off x="3384550" y="4810787"/>
            <a:ext cx="398462" cy="254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 w="12700" algn="ctr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cxnSp>
        <p:nvCxnSpPr>
          <p:cNvPr id="46" name="Connecteur droit 183"/>
          <p:cNvCxnSpPr>
            <a:cxnSpLocks noChangeShapeType="1"/>
            <a:stCxn id="43" idx="0"/>
          </p:cNvCxnSpPr>
          <p:nvPr/>
        </p:nvCxnSpPr>
        <p:spPr bwMode="auto">
          <a:xfrm flipV="1">
            <a:off x="4953000" y="3302662"/>
            <a:ext cx="0" cy="1516063"/>
          </a:xfrm>
          <a:prstGeom prst="line">
            <a:avLst/>
          </a:prstGeom>
          <a:noFill/>
          <a:ln w="12700" algn="ctr">
            <a:solidFill>
              <a:srgbClr val="00B0F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47" name="Groupe 184"/>
          <p:cNvGrpSpPr>
            <a:grpSpLocks/>
          </p:cNvGrpSpPr>
          <p:nvPr/>
        </p:nvGrpSpPr>
        <p:grpSpPr bwMode="auto">
          <a:xfrm rot="7200000" flipV="1">
            <a:off x="4593431" y="4187694"/>
            <a:ext cx="1439863" cy="0"/>
            <a:chOff x="4779219" y="2837274"/>
            <a:chExt cx="2520000" cy="0"/>
          </a:xfrm>
        </p:grpSpPr>
        <p:cxnSp>
          <p:nvCxnSpPr>
            <p:cNvPr id="48" name="Connecteur droit 185"/>
            <p:cNvCxnSpPr>
              <a:cxnSpLocks noChangeShapeType="1"/>
            </p:cNvCxnSpPr>
            <p:nvPr/>
          </p:nvCxnSpPr>
          <p:spPr bwMode="auto">
            <a:xfrm flipV="1">
              <a:off x="4779219" y="2837274"/>
              <a:ext cx="2520000" cy="0"/>
            </a:xfrm>
            <a:prstGeom prst="line">
              <a:avLst/>
            </a:prstGeom>
            <a:noFill/>
            <a:ln w="12700" algn="ctr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9" name="Connecteur droit avec flèche 186"/>
            <p:cNvCxnSpPr>
              <a:cxnSpLocks noChangeShapeType="1"/>
            </p:cNvCxnSpPr>
            <p:nvPr/>
          </p:nvCxnSpPr>
          <p:spPr bwMode="auto">
            <a:xfrm flipH="1">
              <a:off x="6579219" y="2837274"/>
              <a:ext cx="720000" cy="0"/>
            </a:xfrm>
            <a:prstGeom prst="straightConnector1">
              <a:avLst/>
            </a:prstGeom>
            <a:noFill/>
            <a:ln w="12700" algn="ctr">
              <a:solidFill>
                <a:srgbClr val="FFC000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50" name="Groupe 187"/>
          <p:cNvGrpSpPr>
            <a:grpSpLocks/>
          </p:cNvGrpSpPr>
          <p:nvPr/>
        </p:nvGrpSpPr>
        <p:grpSpPr bwMode="auto">
          <a:xfrm rot="13200000" flipV="1">
            <a:off x="3640137" y="4345650"/>
            <a:ext cx="1439863" cy="0"/>
            <a:chOff x="4779219" y="2837274"/>
            <a:chExt cx="2520000" cy="0"/>
          </a:xfrm>
        </p:grpSpPr>
        <p:cxnSp>
          <p:nvCxnSpPr>
            <p:cNvPr id="51" name="Connecteur droit 188"/>
            <p:cNvCxnSpPr>
              <a:cxnSpLocks noChangeShapeType="1"/>
            </p:cNvCxnSpPr>
            <p:nvPr/>
          </p:nvCxnSpPr>
          <p:spPr bwMode="auto">
            <a:xfrm flipV="1">
              <a:off x="4779219" y="2837274"/>
              <a:ext cx="2520000" cy="0"/>
            </a:xfrm>
            <a:prstGeom prst="line">
              <a:avLst/>
            </a:prstGeom>
            <a:noFill/>
            <a:ln w="12700" algn="ctr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2" name="Connecteur droit avec flèche 189"/>
            <p:cNvCxnSpPr>
              <a:cxnSpLocks noChangeShapeType="1"/>
            </p:cNvCxnSpPr>
            <p:nvPr/>
          </p:nvCxnSpPr>
          <p:spPr bwMode="auto">
            <a:xfrm flipH="1">
              <a:off x="6579219" y="2837274"/>
              <a:ext cx="720000" cy="0"/>
            </a:xfrm>
            <a:prstGeom prst="straightConnector1">
              <a:avLst/>
            </a:prstGeom>
            <a:noFill/>
            <a:ln w="12700" algn="ctr">
              <a:solidFill>
                <a:srgbClr val="FFC000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53" name="ZoneTexte 192"/>
          <p:cNvSpPr txBox="1">
            <a:spLocks noChangeArrowheads="1"/>
          </p:cNvSpPr>
          <p:nvPr/>
        </p:nvSpPr>
        <p:spPr bwMode="auto">
          <a:xfrm flipH="1">
            <a:off x="3848100" y="3482050"/>
            <a:ext cx="3658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1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fr-FR" sz="20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endParaRPr lang="fr-FR" sz="2000" b="1" i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ZoneTexte 193"/>
          <p:cNvSpPr txBox="1">
            <a:spLocks noChangeArrowheads="1"/>
          </p:cNvSpPr>
          <p:nvPr/>
        </p:nvSpPr>
        <p:spPr bwMode="auto">
          <a:xfrm flipH="1">
            <a:off x="5097173" y="3221989"/>
            <a:ext cx="3850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1" i="1" dirty="0" smtClean="0">
                <a:solidFill>
                  <a:srgbClr val="0070C0"/>
                </a:solidFill>
                <a:sym typeface="Symbol" panose="05050102010706020507" pitchFamily="18" charset="2"/>
              </a:rPr>
              <a:t></a:t>
            </a:r>
            <a:r>
              <a:rPr lang="fr-FR" sz="2000" b="1" i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endParaRPr lang="fr-FR" sz="2000" b="1" i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Connecteur droit 196"/>
          <p:cNvCxnSpPr>
            <a:cxnSpLocks noChangeShapeType="1"/>
          </p:cNvCxnSpPr>
          <p:nvPr/>
        </p:nvCxnSpPr>
        <p:spPr bwMode="auto">
          <a:xfrm rot="20400000" flipV="1">
            <a:off x="4678362" y="3348700"/>
            <a:ext cx="0" cy="1516062"/>
          </a:xfrm>
          <a:prstGeom prst="line">
            <a:avLst/>
          </a:prstGeom>
          <a:noFill/>
          <a:ln w="12700" algn="ctr">
            <a:solidFill>
              <a:srgbClr val="92D05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6" name="Arc 55"/>
          <p:cNvSpPr>
            <a:spLocks noChangeAspect="1"/>
          </p:cNvSpPr>
          <p:nvPr/>
        </p:nvSpPr>
        <p:spPr bwMode="auto">
          <a:xfrm flipH="1">
            <a:off x="3963987" y="3829712"/>
            <a:ext cx="2014538" cy="2014538"/>
          </a:xfrm>
          <a:prstGeom prst="arc">
            <a:avLst>
              <a:gd name="adj1" fmla="val 17509750"/>
              <a:gd name="adj2" fmla="val 19266918"/>
            </a:avLst>
          </a:prstGeom>
          <a:noFill/>
          <a:ln w="127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lg" len="lg"/>
            <a:tailEnd type="stealth" w="lg" len="lg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7" name="Arc 56"/>
          <p:cNvSpPr>
            <a:spLocks noChangeAspect="1"/>
          </p:cNvSpPr>
          <p:nvPr/>
        </p:nvSpPr>
        <p:spPr bwMode="auto">
          <a:xfrm flipH="1">
            <a:off x="3963987" y="3823362"/>
            <a:ext cx="1974850" cy="1974850"/>
          </a:xfrm>
          <a:prstGeom prst="arc">
            <a:avLst>
              <a:gd name="adj1" fmla="val 14386518"/>
              <a:gd name="adj2" fmla="val 17461966"/>
            </a:avLst>
          </a:prstGeom>
          <a:noFill/>
          <a:ln w="1270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stealth" w="lg" len="lg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 flipH="1">
            <a:off x="4278312" y="3942425"/>
            <a:ext cx="38824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sym typeface="Symbol" panose="05050102010706020507" pitchFamily="18" charset="2"/>
              </a:rPr>
              <a:t></a:t>
            </a:r>
            <a:r>
              <a:rPr lang="fr-FR" sz="2000" b="1" i="1" baseline="-25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endParaRPr lang="fr-FR" sz="2000" b="1" i="1" baseline="-25000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 flipH="1">
            <a:off x="4948237" y="3759862"/>
            <a:ext cx="40748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sym typeface="Symbol" panose="05050102010706020507" pitchFamily="18" charset="2"/>
              </a:rPr>
              <a:t></a:t>
            </a:r>
            <a:r>
              <a:rPr lang="fr-FR" sz="2000" b="1" i="1" baseline="-25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endParaRPr lang="fr-FR" sz="2000" b="1" i="1" baseline="-250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ZoneTexte 14"/>
          <p:cNvSpPr txBox="1">
            <a:spLocks noChangeArrowheads="1"/>
          </p:cNvSpPr>
          <p:nvPr/>
        </p:nvSpPr>
        <p:spPr bwMode="auto">
          <a:xfrm>
            <a:off x="4535898" y="2962861"/>
            <a:ext cx="4171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dirty="0" smtClean="0">
                <a:solidFill>
                  <a:srgbClr val="92D050"/>
                </a:solidFill>
                <a:sym typeface="Symbol" panose="05050102010706020507" pitchFamily="18" charset="2"/>
              </a:rPr>
              <a:t> </a:t>
            </a:r>
            <a:endParaRPr lang="en-US" sz="2000" b="1" dirty="0">
              <a:solidFill>
                <a:srgbClr val="92D050"/>
              </a:solidFill>
            </a:endParaRPr>
          </a:p>
        </p:txBody>
      </p:sp>
      <p:pic>
        <p:nvPicPr>
          <p:cNvPr id="62" name="Imag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734" y="1421252"/>
            <a:ext cx="4648532" cy="672162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590" y="2774388"/>
            <a:ext cx="3148549" cy="452825"/>
          </a:xfrm>
          <a:prstGeom prst="rect">
            <a:avLst/>
          </a:prstGeom>
        </p:spPr>
      </p:pic>
      <p:sp>
        <p:nvSpPr>
          <p:cNvPr id="4" name="Ellipse 3"/>
          <p:cNvSpPr>
            <a:spLocks noChangeAspect="1"/>
          </p:cNvSpPr>
          <p:nvPr/>
        </p:nvSpPr>
        <p:spPr bwMode="auto">
          <a:xfrm>
            <a:off x="6951947" y="1553227"/>
            <a:ext cx="425884" cy="425884"/>
          </a:xfrm>
          <a:prstGeom prst="ellipse">
            <a:avLst/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vert="horz" wrap="squar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ZoneTexte 68"/>
          <p:cNvSpPr txBox="1"/>
          <p:nvPr/>
        </p:nvSpPr>
        <p:spPr>
          <a:xfrm flipH="1">
            <a:off x="1605875" y="3110597"/>
            <a:ext cx="40748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sym typeface="Symbol" panose="05050102010706020507" pitchFamily="18" charset="2"/>
              </a:rPr>
              <a:t></a:t>
            </a:r>
            <a:r>
              <a:rPr lang="fr-FR" sz="2000" b="1" i="1" baseline="-25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endParaRPr lang="fr-FR" sz="2000" b="1" i="1" baseline="-250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 flipH="1">
            <a:off x="3015271" y="3130321"/>
            <a:ext cx="38824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sym typeface="Symbol" panose="05050102010706020507" pitchFamily="18" charset="2"/>
              </a:rPr>
              <a:t></a:t>
            </a:r>
            <a:r>
              <a:rPr lang="fr-FR" sz="2000" b="1" i="1" baseline="-25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endParaRPr lang="fr-FR" sz="2000" b="1" i="1" baseline="-25000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51145" y="2780778"/>
            <a:ext cx="3131507" cy="438411"/>
          </a:xfrm>
          <a:prstGeom prst="rect">
            <a:avLst/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vert="horz" wrap="squar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679849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65100"/>
            <a:ext cx="7985125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Blazed </a:t>
            </a:r>
            <a:r>
              <a:rPr lang="en-US" i="1" dirty="0" smtClean="0"/>
              <a:t>vs</a:t>
            </a:r>
            <a:r>
              <a:rPr lang="en-US" dirty="0" smtClean="0"/>
              <a:t> standard gratings</a:t>
            </a:r>
          </a:p>
        </p:txBody>
      </p:sp>
      <p:sp>
        <p:nvSpPr>
          <p:cNvPr id="59395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FAEBC5-7DF2-4F38-A31A-0BE590918402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59396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5939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07313" y="6276975"/>
            <a:ext cx="206375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354A63-C17A-42F5-A02F-A6420ED64466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336550" y="4912213"/>
            <a:ext cx="3784600" cy="839788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fr-FR"/>
          </a:p>
        </p:txBody>
      </p:sp>
      <p:grpSp>
        <p:nvGrpSpPr>
          <p:cNvPr id="59399" name="Groupe 87"/>
          <p:cNvGrpSpPr>
            <a:grpSpLocks/>
          </p:cNvGrpSpPr>
          <p:nvPr/>
        </p:nvGrpSpPr>
        <p:grpSpPr bwMode="auto">
          <a:xfrm>
            <a:off x="660400" y="4823313"/>
            <a:ext cx="3136900" cy="254000"/>
            <a:chOff x="-1375804" y="4327582"/>
            <a:chExt cx="2573431" cy="207607"/>
          </a:xfrm>
        </p:grpSpPr>
        <p:sp>
          <p:nvSpPr>
            <p:cNvPr id="59446" name="Rectangle 113"/>
            <p:cNvSpPr>
              <a:spLocks noChangeArrowheads="1"/>
            </p:cNvSpPr>
            <p:nvPr/>
          </p:nvSpPr>
          <p:spPr bwMode="auto">
            <a:xfrm>
              <a:off x="-1375804" y="4327582"/>
              <a:ext cx="327276" cy="207607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tx1"/>
              </a:bgClr>
            </a:pattFill>
            <a:ln w="12700" algn="ctr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59447" name="Rectangle 116"/>
            <p:cNvSpPr>
              <a:spLocks noChangeArrowheads="1"/>
            </p:cNvSpPr>
            <p:nvPr/>
          </p:nvSpPr>
          <p:spPr bwMode="auto">
            <a:xfrm>
              <a:off x="-814265" y="4327582"/>
              <a:ext cx="327276" cy="207607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tx1"/>
              </a:bgClr>
            </a:pattFill>
            <a:ln w="12700" algn="ctr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59448" name="Rectangle 123"/>
            <p:cNvSpPr>
              <a:spLocks noChangeArrowheads="1"/>
            </p:cNvSpPr>
            <p:nvPr/>
          </p:nvSpPr>
          <p:spPr bwMode="auto">
            <a:xfrm>
              <a:off x="-252726" y="4327582"/>
              <a:ext cx="327276" cy="207607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tx1"/>
              </a:bgClr>
            </a:pattFill>
            <a:ln w="12700" algn="ctr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59449" name="Rectangle 129"/>
            <p:cNvSpPr>
              <a:spLocks noChangeArrowheads="1"/>
            </p:cNvSpPr>
            <p:nvPr/>
          </p:nvSpPr>
          <p:spPr bwMode="auto">
            <a:xfrm>
              <a:off x="308813" y="4327582"/>
              <a:ext cx="327276" cy="207607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tx1"/>
              </a:bgClr>
            </a:pattFill>
            <a:ln w="12700" algn="ctr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59450" name="Rectangle 130"/>
            <p:cNvSpPr>
              <a:spLocks noChangeArrowheads="1"/>
            </p:cNvSpPr>
            <p:nvPr/>
          </p:nvSpPr>
          <p:spPr bwMode="auto">
            <a:xfrm>
              <a:off x="870351" y="4327582"/>
              <a:ext cx="327276" cy="207607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tx1"/>
              </a:bgClr>
            </a:pattFill>
            <a:ln w="12700" algn="ctr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</p:grpSp>
      <p:cxnSp>
        <p:nvCxnSpPr>
          <p:cNvPr id="59400" name="Connecteur droit 8"/>
          <p:cNvCxnSpPr>
            <a:cxnSpLocks noChangeShapeType="1"/>
            <a:stCxn id="59448" idx="0"/>
          </p:cNvCxnSpPr>
          <p:nvPr/>
        </p:nvCxnSpPr>
        <p:spPr bwMode="auto">
          <a:xfrm flipH="1" flipV="1">
            <a:off x="2228850" y="3315188"/>
            <a:ext cx="0" cy="1508125"/>
          </a:xfrm>
          <a:prstGeom prst="line">
            <a:avLst/>
          </a:prstGeom>
          <a:noFill/>
          <a:ln w="12700" algn="ctr">
            <a:solidFill>
              <a:srgbClr val="00B0F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59401" name="Groupe 131"/>
          <p:cNvGrpSpPr>
            <a:grpSpLocks/>
          </p:cNvGrpSpPr>
          <p:nvPr/>
        </p:nvGrpSpPr>
        <p:grpSpPr bwMode="auto">
          <a:xfrm rot="-7200000">
            <a:off x="1148556" y="4200220"/>
            <a:ext cx="1439863" cy="0"/>
            <a:chOff x="4779219" y="2837274"/>
            <a:chExt cx="2520000" cy="0"/>
          </a:xfrm>
        </p:grpSpPr>
        <p:cxnSp>
          <p:nvCxnSpPr>
            <p:cNvPr id="59444" name="Connecteur droit 132"/>
            <p:cNvCxnSpPr>
              <a:cxnSpLocks noChangeShapeType="1"/>
            </p:cNvCxnSpPr>
            <p:nvPr/>
          </p:nvCxnSpPr>
          <p:spPr bwMode="auto">
            <a:xfrm flipV="1">
              <a:off x="4779219" y="2837274"/>
              <a:ext cx="2520000" cy="0"/>
            </a:xfrm>
            <a:prstGeom prst="line">
              <a:avLst/>
            </a:prstGeom>
            <a:noFill/>
            <a:ln w="12700" algn="ctr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9445" name="Connecteur droit avec flèche 167"/>
            <p:cNvCxnSpPr>
              <a:cxnSpLocks noChangeShapeType="1"/>
            </p:cNvCxnSpPr>
            <p:nvPr/>
          </p:nvCxnSpPr>
          <p:spPr bwMode="auto">
            <a:xfrm flipH="1">
              <a:off x="6579219" y="2837274"/>
              <a:ext cx="720000" cy="0"/>
            </a:xfrm>
            <a:prstGeom prst="straightConnector1">
              <a:avLst/>
            </a:prstGeom>
            <a:noFill/>
            <a:ln w="12700" algn="ctr">
              <a:solidFill>
                <a:srgbClr val="FFC000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59402" name="Groupe 168"/>
          <p:cNvGrpSpPr>
            <a:grpSpLocks/>
          </p:cNvGrpSpPr>
          <p:nvPr/>
        </p:nvGrpSpPr>
        <p:grpSpPr bwMode="auto">
          <a:xfrm rot="8400000">
            <a:off x="2087563" y="4358176"/>
            <a:ext cx="1439862" cy="0"/>
            <a:chOff x="4779219" y="2837274"/>
            <a:chExt cx="2520000" cy="0"/>
          </a:xfrm>
        </p:grpSpPr>
        <p:cxnSp>
          <p:nvCxnSpPr>
            <p:cNvPr id="59442" name="Connecteur droit 169"/>
            <p:cNvCxnSpPr>
              <a:cxnSpLocks noChangeShapeType="1"/>
            </p:cNvCxnSpPr>
            <p:nvPr/>
          </p:nvCxnSpPr>
          <p:spPr bwMode="auto">
            <a:xfrm flipV="1">
              <a:off x="4779219" y="2837274"/>
              <a:ext cx="2520000" cy="0"/>
            </a:xfrm>
            <a:prstGeom prst="line">
              <a:avLst/>
            </a:prstGeom>
            <a:noFill/>
            <a:ln w="12700" algn="ctr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9443" name="Connecteur droit avec flèche 170"/>
            <p:cNvCxnSpPr>
              <a:cxnSpLocks noChangeShapeType="1"/>
            </p:cNvCxnSpPr>
            <p:nvPr/>
          </p:nvCxnSpPr>
          <p:spPr bwMode="auto">
            <a:xfrm flipH="1">
              <a:off x="6579219" y="2837274"/>
              <a:ext cx="720000" cy="0"/>
            </a:xfrm>
            <a:prstGeom prst="straightConnector1">
              <a:avLst/>
            </a:prstGeom>
            <a:noFill/>
            <a:ln w="12700" algn="ctr">
              <a:solidFill>
                <a:srgbClr val="FFC000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172" name="Arc 171"/>
          <p:cNvSpPr>
            <a:spLocks noChangeAspect="1"/>
          </p:cNvSpPr>
          <p:nvPr/>
        </p:nvSpPr>
        <p:spPr bwMode="auto">
          <a:xfrm>
            <a:off x="957263" y="3553313"/>
            <a:ext cx="2543175" cy="2541588"/>
          </a:xfrm>
          <a:prstGeom prst="arc">
            <a:avLst>
              <a:gd name="adj1" fmla="val 14386518"/>
              <a:gd name="adj2" fmla="val 16154572"/>
            </a:avLst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stealth" w="lg" len="lg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3" name="Arc 172"/>
          <p:cNvSpPr>
            <a:spLocks noChangeAspect="1"/>
          </p:cNvSpPr>
          <p:nvPr/>
        </p:nvSpPr>
        <p:spPr bwMode="auto">
          <a:xfrm>
            <a:off x="957263" y="3553313"/>
            <a:ext cx="2543175" cy="2541588"/>
          </a:xfrm>
          <a:prstGeom prst="arc">
            <a:avLst>
              <a:gd name="adj1" fmla="val 16221858"/>
              <a:gd name="adj2" fmla="val 19175815"/>
            </a:avLst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lg" len="lg"/>
            <a:tailEnd type="stealth" w="lg" len="lg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9405" name="ZoneTexte 173"/>
          <p:cNvSpPr txBox="1">
            <a:spLocks noChangeArrowheads="1"/>
          </p:cNvSpPr>
          <p:nvPr/>
        </p:nvSpPr>
        <p:spPr bwMode="auto">
          <a:xfrm>
            <a:off x="2587625" y="3270738"/>
            <a:ext cx="38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1" i="1">
                <a:solidFill>
                  <a:srgbClr val="00B0F0"/>
                </a:solidFill>
                <a:sym typeface="Symbol" panose="05050102010706020507" pitchFamily="18" charset="2"/>
              </a:rPr>
              <a:t></a:t>
            </a:r>
            <a:r>
              <a:rPr lang="fr-FR" sz="2000" b="1" i="1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endParaRPr lang="fr-FR" sz="2000" b="1" i="1" baseline="-2500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06" name="ZoneTexte 174"/>
          <p:cNvSpPr txBox="1">
            <a:spLocks noChangeArrowheads="1"/>
          </p:cNvSpPr>
          <p:nvPr/>
        </p:nvSpPr>
        <p:spPr bwMode="auto">
          <a:xfrm>
            <a:off x="1654175" y="3181838"/>
            <a:ext cx="4460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1" i="1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fr-FR" sz="20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endParaRPr lang="fr-FR" sz="2000" b="1" i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07" name="ZoneTexte 9"/>
          <p:cNvSpPr txBox="1">
            <a:spLocks noChangeArrowheads="1"/>
          </p:cNvSpPr>
          <p:nvPr/>
        </p:nvSpPr>
        <p:spPr bwMode="auto">
          <a:xfrm>
            <a:off x="447675" y="1816100"/>
            <a:ext cx="3749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Diffraction envelope is maximum when: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2400" b="1" i="1">
                <a:solidFill>
                  <a:srgbClr val="00B0F0"/>
                </a:solidFill>
                <a:sym typeface="Symbol" panose="05050102010706020507" pitchFamily="18" charset="2"/>
              </a:rPr>
              <a:t></a:t>
            </a:r>
            <a:r>
              <a:rPr lang="fr-FR" sz="2400" b="1" i="1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sz="2400">
                <a:solidFill>
                  <a:srgbClr val="00B0F0"/>
                </a:solidFill>
                <a:sym typeface="Symbol" panose="05050102010706020507" pitchFamily="18" charset="2"/>
              </a:rPr>
              <a:t>  </a:t>
            </a:r>
            <a:r>
              <a:rPr lang="en-US" sz="2400">
                <a:solidFill>
                  <a:schemeClr val="tx1"/>
                </a:solidFill>
                <a:sym typeface="Symbol" panose="05050102010706020507" pitchFamily="18" charset="2"/>
              </a:rPr>
              <a:t>= - </a:t>
            </a:r>
            <a:r>
              <a:rPr lang="fr-FR" sz="2400" b="1" i="1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fr-FR" sz="24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endParaRPr lang="fr-FR" sz="2400" b="1" i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08" name="ZoneTexte 175"/>
          <p:cNvSpPr txBox="1">
            <a:spLocks noChangeArrowheads="1"/>
          </p:cNvSpPr>
          <p:nvPr/>
        </p:nvSpPr>
        <p:spPr bwMode="auto">
          <a:xfrm>
            <a:off x="447675" y="2527300"/>
            <a:ext cx="2706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0</a:t>
            </a:r>
            <a:r>
              <a:rPr lang="en-US" sz="1600" baseline="30000">
                <a:solidFill>
                  <a:schemeClr val="tx1"/>
                </a:solidFill>
              </a:rPr>
              <a:t>th</a:t>
            </a:r>
            <a:r>
              <a:rPr lang="en-US" sz="1600">
                <a:solidFill>
                  <a:schemeClr val="tx1"/>
                </a:solidFill>
              </a:rPr>
              <a:t> order is maximum when: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2400" b="1" i="1">
                <a:solidFill>
                  <a:srgbClr val="00B0F0"/>
                </a:solidFill>
                <a:sym typeface="Symbol" panose="05050102010706020507" pitchFamily="18" charset="2"/>
              </a:rPr>
              <a:t></a:t>
            </a:r>
            <a:r>
              <a:rPr lang="fr-FR" sz="2400" b="1" i="1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sz="2400">
                <a:solidFill>
                  <a:srgbClr val="00B0F0"/>
                </a:solidFill>
                <a:sym typeface="Symbol" panose="05050102010706020507" pitchFamily="18" charset="2"/>
              </a:rPr>
              <a:t>  </a:t>
            </a:r>
            <a:r>
              <a:rPr lang="en-US" sz="2400">
                <a:solidFill>
                  <a:schemeClr val="tx1"/>
                </a:solidFill>
                <a:sym typeface="Symbol" panose="05050102010706020507" pitchFamily="18" charset="2"/>
              </a:rPr>
              <a:t>= - </a:t>
            </a:r>
            <a:r>
              <a:rPr lang="fr-FR" sz="2400" b="1" i="1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fr-FR" sz="24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endParaRPr lang="fr-FR" sz="2400" b="1" i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" name="Arc 190"/>
          <p:cNvSpPr>
            <a:spLocks noChangeAspect="1"/>
          </p:cNvSpPr>
          <p:nvPr/>
        </p:nvSpPr>
        <p:spPr bwMode="auto">
          <a:xfrm>
            <a:off x="6161088" y="3553313"/>
            <a:ext cx="2543175" cy="2541588"/>
          </a:xfrm>
          <a:prstGeom prst="arc">
            <a:avLst>
              <a:gd name="adj1" fmla="val 13174951"/>
              <a:gd name="adj2" fmla="val 16154572"/>
            </a:avLst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stealth" w="lg" len="lg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2" name="Arc 191"/>
          <p:cNvSpPr>
            <a:spLocks noChangeAspect="1"/>
          </p:cNvSpPr>
          <p:nvPr/>
        </p:nvSpPr>
        <p:spPr bwMode="auto">
          <a:xfrm>
            <a:off x="6161088" y="3553313"/>
            <a:ext cx="2543175" cy="2541588"/>
          </a:xfrm>
          <a:prstGeom prst="arc">
            <a:avLst>
              <a:gd name="adj1" fmla="val 16221858"/>
              <a:gd name="adj2" fmla="val 18022025"/>
            </a:avLst>
          </a:prstGeom>
          <a:noFill/>
          <a:ln w="12700" cap="flat" cmpd="sng" algn="ctr">
            <a:solidFill>
              <a:srgbClr val="00B0F0"/>
            </a:solidFill>
            <a:prstDash val="solid"/>
            <a:round/>
            <a:headEnd type="none" w="lg" len="lg"/>
            <a:tailEnd type="stealth" w="lg" len="lg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5" name="ZoneTexte 194"/>
          <p:cNvSpPr txBox="1"/>
          <p:nvPr/>
        </p:nvSpPr>
        <p:spPr>
          <a:xfrm>
            <a:off x="5651500" y="1816100"/>
            <a:ext cx="37496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Diffraction envelope is maximum when:</a:t>
            </a:r>
          </a:p>
          <a:p>
            <a:pPr>
              <a:defRPr/>
            </a:pPr>
            <a:r>
              <a:rPr lang="fr-FR" sz="2400" b="1" i="1" dirty="0">
                <a:solidFill>
                  <a:schemeClr val="accent2">
                    <a:lumMod val="20000"/>
                    <a:lumOff val="80000"/>
                  </a:schemeClr>
                </a:solidFill>
                <a:sym typeface="Symbol" panose="05050102010706020507" pitchFamily="18" charset="2"/>
              </a:rPr>
              <a:t></a:t>
            </a:r>
            <a:r>
              <a:rPr lang="fr-FR" sz="2400" b="1" i="1" baseline="-250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sym typeface="Symbol" panose="05050102010706020507" pitchFamily="18" charset="2"/>
              </a:rPr>
              <a:t>  </a:t>
            </a:r>
            <a:r>
              <a:rPr lang="en-US" sz="2400" dirty="0">
                <a:sym typeface="Symbol" panose="05050102010706020507" pitchFamily="18" charset="2"/>
              </a:rPr>
              <a:t>= - </a:t>
            </a:r>
            <a:r>
              <a:rPr lang="fr-FR" sz="2400" b="1" i="1" dirty="0">
                <a:solidFill>
                  <a:schemeClr val="bg2">
                    <a:lumMod val="20000"/>
                    <a:lumOff val="80000"/>
                  </a:schemeClr>
                </a:solidFill>
                <a:sym typeface="Symbol" panose="05050102010706020507" pitchFamily="18" charset="2"/>
              </a:rPr>
              <a:t></a:t>
            </a:r>
            <a:r>
              <a:rPr lang="fr-FR" sz="2400" b="1" i="1" baseline="-250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endParaRPr lang="fr-FR" sz="2400" b="1" i="1" baseline="-25000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23" name="ZoneTexte 195"/>
          <p:cNvSpPr txBox="1">
            <a:spLocks noChangeArrowheads="1"/>
          </p:cNvSpPr>
          <p:nvPr/>
        </p:nvSpPr>
        <p:spPr bwMode="auto">
          <a:xfrm>
            <a:off x="5651500" y="2527300"/>
            <a:ext cx="2706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0</a:t>
            </a:r>
            <a:r>
              <a:rPr lang="en-US" sz="1600" baseline="30000">
                <a:solidFill>
                  <a:schemeClr val="tx1"/>
                </a:solidFill>
              </a:rPr>
              <a:t>th</a:t>
            </a:r>
            <a:r>
              <a:rPr lang="en-US" sz="1600">
                <a:solidFill>
                  <a:schemeClr val="tx1"/>
                </a:solidFill>
              </a:rPr>
              <a:t> order is maximum when: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2400" b="1" i="1">
                <a:solidFill>
                  <a:srgbClr val="00B0F0"/>
                </a:solidFill>
                <a:sym typeface="Symbol" panose="05050102010706020507" pitchFamily="18" charset="2"/>
              </a:rPr>
              <a:t></a:t>
            </a:r>
            <a:r>
              <a:rPr lang="fr-FR" sz="2400" b="1" i="1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sz="2400">
                <a:solidFill>
                  <a:srgbClr val="00B0F0"/>
                </a:solidFill>
                <a:sym typeface="Symbol" panose="05050102010706020507" pitchFamily="18" charset="2"/>
              </a:rPr>
              <a:t>  </a:t>
            </a:r>
            <a:r>
              <a:rPr lang="en-US" sz="2400">
                <a:solidFill>
                  <a:schemeClr val="tx1"/>
                </a:solidFill>
                <a:sym typeface="Symbol" panose="05050102010706020507" pitchFamily="18" charset="2"/>
              </a:rPr>
              <a:t>= - </a:t>
            </a:r>
            <a:r>
              <a:rPr lang="fr-FR" sz="2400" b="1" i="1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fr-FR" sz="24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endParaRPr lang="fr-FR" sz="2400" b="1" i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425" name="Connecteur droit 12"/>
          <p:cNvCxnSpPr>
            <a:cxnSpLocks noChangeShapeType="1"/>
          </p:cNvCxnSpPr>
          <p:nvPr/>
        </p:nvCxnSpPr>
        <p:spPr bwMode="auto">
          <a:xfrm>
            <a:off x="5431032" y="5947263"/>
            <a:ext cx="915988" cy="0"/>
          </a:xfrm>
          <a:prstGeom prst="line">
            <a:avLst/>
          </a:prstGeom>
          <a:noFill/>
          <a:ln w="12700" algn="ctr">
            <a:solidFill>
              <a:srgbClr val="00B0F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9426" name="Connecteur droit 197"/>
          <p:cNvCxnSpPr>
            <a:cxnSpLocks noChangeShapeType="1"/>
          </p:cNvCxnSpPr>
          <p:nvPr/>
        </p:nvCxnSpPr>
        <p:spPr bwMode="auto">
          <a:xfrm>
            <a:off x="5431032" y="6288576"/>
            <a:ext cx="915988" cy="0"/>
          </a:xfrm>
          <a:prstGeom prst="line">
            <a:avLst/>
          </a:prstGeom>
          <a:noFill/>
          <a:ln w="12700" algn="ctr">
            <a:solidFill>
              <a:srgbClr val="92D05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9427" name="ZoneTexte 13"/>
          <p:cNvSpPr txBox="1">
            <a:spLocks noChangeArrowheads="1"/>
          </p:cNvSpPr>
          <p:nvPr/>
        </p:nvSpPr>
        <p:spPr bwMode="auto">
          <a:xfrm>
            <a:off x="6347020" y="5777401"/>
            <a:ext cx="29482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>
                <a:solidFill>
                  <a:schemeClr val="tx1"/>
                </a:solidFill>
              </a:rPr>
              <a:t>: Normal to the </a:t>
            </a:r>
            <a:r>
              <a:rPr lang="en-US" sz="1600" dirty="0" smtClean="0">
                <a:solidFill>
                  <a:srgbClr val="00B0F0"/>
                </a:solidFill>
              </a:rPr>
              <a:t>grating surface</a:t>
            </a:r>
            <a:endParaRPr lang="en-US" sz="1600" dirty="0">
              <a:solidFill>
                <a:srgbClr val="00B0F0"/>
              </a:solidFill>
            </a:endParaRPr>
          </a:p>
        </p:txBody>
      </p:sp>
      <p:sp>
        <p:nvSpPr>
          <p:cNvPr id="59428" name="ZoneTexte 198"/>
          <p:cNvSpPr txBox="1">
            <a:spLocks noChangeArrowheads="1"/>
          </p:cNvSpPr>
          <p:nvPr/>
        </p:nvSpPr>
        <p:spPr bwMode="auto">
          <a:xfrm>
            <a:off x="6359720" y="6106013"/>
            <a:ext cx="33100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>
                <a:solidFill>
                  <a:schemeClr val="tx1"/>
                </a:solidFill>
              </a:rPr>
              <a:t>: Normal to the </a:t>
            </a:r>
            <a:r>
              <a:rPr lang="en-US" sz="1600" dirty="0" smtClean="0">
                <a:solidFill>
                  <a:srgbClr val="92D050"/>
                </a:solidFill>
              </a:rPr>
              <a:t>diffracting surfaces</a:t>
            </a:r>
            <a:endParaRPr lang="en-US" sz="1600" dirty="0">
              <a:solidFill>
                <a:srgbClr val="92D050"/>
              </a:solidFill>
            </a:endParaRPr>
          </a:p>
        </p:txBody>
      </p:sp>
      <p:sp>
        <p:nvSpPr>
          <p:cNvPr id="203" name="Arc 202"/>
          <p:cNvSpPr>
            <a:spLocks noChangeAspect="1"/>
          </p:cNvSpPr>
          <p:nvPr/>
        </p:nvSpPr>
        <p:spPr bwMode="auto">
          <a:xfrm flipH="1">
            <a:off x="5959475" y="3378688"/>
            <a:ext cx="2952750" cy="2952750"/>
          </a:xfrm>
          <a:prstGeom prst="arc">
            <a:avLst>
              <a:gd name="adj1" fmla="val 16203423"/>
              <a:gd name="adj2" fmla="val 17422953"/>
            </a:avLst>
          </a:prstGeom>
          <a:noFill/>
          <a:ln w="12700" cap="flat" cmpd="sng" algn="ctr">
            <a:solidFill>
              <a:srgbClr val="92D050"/>
            </a:solidFill>
            <a:prstDash val="solid"/>
            <a:round/>
            <a:headEnd type="none" w="lg" len="lg"/>
            <a:tailEnd type="stealth" w="lg" len="lg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9433" name="ZoneTexte 14"/>
          <p:cNvSpPr txBox="1">
            <a:spLocks noChangeArrowheads="1"/>
          </p:cNvSpPr>
          <p:nvPr/>
        </p:nvSpPr>
        <p:spPr bwMode="auto">
          <a:xfrm>
            <a:off x="7866659" y="4050538"/>
            <a:ext cx="20393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dirty="0" smtClean="0">
                <a:solidFill>
                  <a:srgbClr val="92D050"/>
                </a:solidFill>
                <a:sym typeface="Symbol" panose="05050102010706020507" pitchFamily="18" charset="2"/>
              </a:rPr>
              <a:t>  </a:t>
            </a:r>
            <a:r>
              <a:rPr lang="en-US" sz="2000" b="1" dirty="0">
                <a:solidFill>
                  <a:srgbClr val="92D050"/>
                </a:solidFill>
                <a:sym typeface="Symbol" panose="05050102010706020507" pitchFamily="18" charset="2"/>
              </a:rPr>
              <a:t>(blaze angle)</a:t>
            </a:r>
            <a:endParaRPr lang="en-US" sz="2000" b="1" dirty="0">
              <a:solidFill>
                <a:srgbClr val="92D050"/>
              </a:solidFill>
            </a:endParaRPr>
          </a:p>
        </p:txBody>
      </p:sp>
      <p:sp>
        <p:nvSpPr>
          <p:cNvPr id="177" name="Rectangle 176"/>
          <p:cNvSpPr/>
          <p:nvPr/>
        </p:nvSpPr>
        <p:spPr bwMode="auto">
          <a:xfrm flipH="1">
            <a:off x="5540375" y="4912213"/>
            <a:ext cx="3784600" cy="839788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fr-FR"/>
          </a:p>
        </p:txBody>
      </p:sp>
      <p:sp>
        <p:nvSpPr>
          <p:cNvPr id="59410" name="Rectangle 178"/>
          <p:cNvSpPr>
            <a:spLocks noChangeArrowheads="1"/>
          </p:cNvSpPr>
          <p:nvPr/>
        </p:nvSpPr>
        <p:spPr bwMode="auto">
          <a:xfrm rot="20400000" flipH="1">
            <a:off x="8602662" y="4823313"/>
            <a:ext cx="398463" cy="254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 w="12700" algn="ctr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59411" name="Rectangle 179"/>
          <p:cNvSpPr>
            <a:spLocks noChangeArrowheads="1"/>
          </p:cNvSpPr>
          <p:nvPr/>
        </p:nvSpPr>
        <p:spPr bwMode="auto">
          <a:xfrm rot="20400000" flipH="1">
            <a:off x="7918450" y="4823313"/>
            <a:ext cx="398462" cy="254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 w="12700" algn="ctr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59412" name="Rectangle 180"/>
          <p:cNvSpPr>
            <a:spLocks noChangeArrowheads="1"/>
          </p:cNvSpPr>
          <p:nvPr/>
        </p:nvSpPr>
        <p:spPr bwMode="auto">
          <a:xfrm rot="20400000" flipH="1">
            <a:off x="7232650" y="4823313"/>
            <a:ext cx="400050" cy="254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 w="12700" algn="ctr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59413" name="Rectangle 181"/>
          <p:cNvSpPr>
            <a:spLocks noChangeArrowheads="1"/>
          </p:cNvSpPr>
          <p:nvPr/>
        </p:nvSpPr>
        <p:spPr bwMode="auto">
          <a:xfrm rot="20400000" flipH="1">
            <a:off x="6548437" y="4823313"/>
            <a:ext cx="398463" cy="254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 w="12700" algn="ctr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59414" name="Rectangle 182"/>
          <p:cNvSpPr>
            <a:spLocks noChangeArrowheads="1"/>
          </p:cNvSpPr>
          <p:nvPr/>
        </p:nvSpPr>
        <p:spPr bwMode="auto">
          <a:xfrm rot="20400000" flipH="1">
            <a:off x="5864225" y="4823313"/>
            <a:ext cx="398462" cy="254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 w="12700" algn="ctr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cxnSp>
        <p:nvCxnSpPr>
          <p:cNvPr id="59415" name="Connecteur droit 183"/>
          <p:cNvCxnSpPr>
            <a:cxnSpLocks noChangeShapeType="1"/>
            <a:stCxn id="59412" idx="0"/>
          </p:cNvCxnSpPr>
          <p:nvPr/>
        </p:nvCxnSpPr>
        <p:spPr bwMode="auto">
          <a:xfrm flipV="1">
            <a:off x="7432675" y="3315188"/>
            <a:ext cx="0" cy="1516063"/>
          </a:xfrm>
          <a:prstGeom prst="line">
            <a:avLst/>
          </a:prstGeom>
          <a:noFill/>
          <a:ln w="12700" algn="ctr">
            <a:solidFill>
              <a:srgbClr val="00B0F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59416" name="Groupe 184"/>
          <p:cNvGrpSpPr>
            <a:grpSpLocks/>
          </p:cNvGrpSpPr>
          <p:nvPr/>
        </p:nvGrpSpPr>
        <p:grpSpPr bwMode="auto">
          <a:xfrm rot="7200000" flipV="1">
            <a:off x="7073106" y="4200220"/>
            <a:ext cx="1439863" cy="0"/>
            <a:chOff x="4779219" y="2837274"/>
            <a:chExt cx="2520000" cy="0"/>
          </a:xfrm>
        </p:grpSpPr>
        <p:cxnSp>
          <p:nvCxnSpPr>
            <p:cNvPr id="59440" name="Connecteur droit 185"/>
            <p:cNvCxnSpPr>
              <a:cxnSpLocks noChangeShapeType="1"/>
            </p:cNvCxnSpPr>
            <p:nvPr/>
          </p:nvCxnSpPr>
          <p:spPr bwMode="auto">
            <a:xfrm flipV="1">
              <a:off x="4779219" y="2837274"/>
              <a:ext cx="2520000" cy="0"/>
            </a:xfrm>
            <a:prstGeom prst="line">
              <a:avLst/>
            </a:prstGeom>
            <a:noFill/>
            <a:ln w="12700" algn="ctr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9441" name="Connecteur droit avec flèche 186"/>
            <p:cNvCxnSpPr>
              <a:cxnSpLocks noChangeShapeType="1"/>
            </p:cNvCxnSpPr>
            <p:nvPr/>
          </p:nvCxnSpPr>
          <p:spPr bwMode="auto">
            <a:xfrm flipH="1">
              <a:off x="6579219" y="2837274"/>
              <a:ext cx="720000" cy="0"/>
            </a:xfrm>
            <a:prstGeom prst="straightConnector1">
              <a:avLst/>
            </a:prstGeom>
            <a:noFill/>
            <a:ln w="12700" algn="ctr">
              <a:solidFill>
                <a:srgbClr val="FFC000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59417" name="Groupe 187"/>
          <p:cNvGrpSpPr>
            <a:grpSpLocks/>
          </p:cNvGrpSpPr>
          <p:nvPr/>
        </p:nvGrpSpPr>
        <p:grpSpPr bwMode="auto">
          <a:xfrm rot="13200000" flipV="1">
            <a:off x="6119812" y="4358176"/>
            <a:ext cx="1439863" cy="0"/>
            <a:chOff x="4779219" y="2837274"/>
            <a:chExt cx="2520000" cy="0"/>
          </a:xfrm>
        </p:grpSpPr>
        <p:cxnSp>
          <p:nvCxnSpPr>
            <p:cNvPr id="59438" name="Connecteur droit 188"/>
            <p:cNvCxnSpPr>
              <a:cxnSpLocks noChangeShapeType="1"/>
            </p:cNvCxnSpPr>
            <p:nvPr/>
          </p:nvCxnSpPr>
          <p:spPr bwMode="auto">
            <a:xfrm flipV="1">
              <a:off x="4779219" y="2837274"/>
              <a:ext cx="2520000" cy="0"/>
            </a:xfrm>
            <a:prstGeom prst="line">
              <a:avLst/>
            </a:prstGeom>
            <a:noFill/>
            <a:ln w="12700" algn="ctr">
              <a:solidFill>
                <a:srgbClr val="FFC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59439" name="Connecteur droit avec flèche 189"/>
            <p:cNvCxnSpPr>
              <a:cxnSpLocks noChangeShapeType="1"/>
            </p:cNvCxnSpPr>
            <p:nvPr/>
          </p:nvCxnSpPr>
          <p:spPr bwMode="auto">
            <a:xfrm flipH="1">
              <a:off x="6579219" y="2837274"/>
              <a:ext cx="720000" cy="0"/>
            </a:xfrm>
            <a:prstGeom prst="straightConnector1">
              <a:avLst/>
            </a:prstGeom>
            <a:noFill/>
            <a:ln w="12700" algn="ctr">
              <a:solidFill>
                <a:srgbClr val="FFC000"/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59420" name="ZoneTexte 192"/>
          <p:cNvSpPr txBox="1">
            <a:spLocks noChangeArrowheads="1"/>
          </p:cNvSpPr>
          <p:nvPr/>
        </p:nvSpPr>
        <p:spPr bwMode="auto">
          <a:xfrm flipH="1">
            <a:off x="6327775" y="3494576"/>
            <a:ext cx="3658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1" i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fr-FR" sz="20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endParaRPr lang="fr-FR" sz="2000" b="1" i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21" name="ZoneTexte 193"/>
          <p:cNvSpPr txBox="1">
            <a:spLocks noChangeArrowheads="1"/>
          </p:cNvSpPr>
          <p:nvPr/>
        </p:nvSpPr>
        <p:spPr bwMode="auto">
          <a:xfrm flipH="1">
            <a:off x="7576848" y="3234515"/>
            <a:ext cx="3850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1" i="1" dirty="0" smtClean="0">
                <a:solidFill>
                  <a:srgbClr val="0070C0"/>
                </a:solidFill>
                <a:sym typeface="Symbol" panose="05050102010706020507" pitchFamily="18" charset="2"/>
              </a:rPr>
              <a:t></a:t>
            </a:r>
            <a:r>
              <a:rPr lang="fr-FR" sz="2000" b="1" i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endParaRPr lang="fr-FR" sz="2000" b="1" i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424" name="Connecteur droit 196"/>
          <p:cNvCxnSpPr>
            <a:cxnSpLocks noChangeShapeType="1"/>
          </p:cNvCxnSpPr>
          <p:nvPr/>
        </p:nvCxnSpPr>
        <p:spPr bwMode="auto">
          <a:xfrm rot="20400000" flipV="1">
            <a:off x="7158037" y="3361226"/>
            <a:ext cx="0" cy="1516062"/>
          </a:xfrm>
          <a:prstGeom prst="line">
            <a:avLst/>
          </a:prstGeom>
          <a:noFill/>
          <a:ln w="12700" algn="ctr">
            <a:solidFill>
              <a:srgbClr val="92D05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00" name="Arc 199"/>
          <p:cNvSpPr>
            <a:spLocks noChangeAspect="1"/>
          </p:cNvSpPr>
          <p:nvPr/>
        </p:nvSpPr>
        <p:spPr bwMode="auto">
          <a:xfrm flipH="1">
            <a:off x="6443662" y="3842238"/>
            <a:ext cx="2014538" cy="2014538"/>
          </a:xfrm>
          <a:prstGeom prst="arc">
            <a:avLst>
              <a:gd name="adj1" fmla="val 17509750"/>
              <a:gd name="adj2" fmla="val 19266918"/>
            </a:avLst>
          </a:prstGeom>
          <a:noFill/>
          <a:ln w="1270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round/>
            <a:headEnd type="none" w="lg" len="lg"/>
            <a:tailEnd type="stealth" w="lg" len="lg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1" name="Arc 200"/>
          <p:cNvSpPr>
            <a:spLocks noChangeAspect="1"/>
          </p:cNvSpPr>
          <p:nvPr/>
        </p:nvSpPr>
        <p:spPr bwMode="auto">
          <a:xfrm flipH="1">
            <a:off x="6443662" y="3835888"/>
            <a:ext cx="1974850" cy="1974850"/>
          </a:xfrm>
          <a:prstGeom prst="arc">
            <a:avLst>
              <a:gd name="adj1" fmla="val 14386518"/>
              <a:gd name="adj2" fmla="val 17461966"/>
            </a:avLst>
          </a:prstGeom>
          <a:noFill/>
          <a:ln w="1270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stealth" w="lg" len="lg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2" name="ZoneTexte 201"/>
          <p:cNvSpPr txBox="1"/>
          <p:nvPr/>
        </p:nvSpPr>
        <p:spPr>
          <a:xfrm flipH="1">
            <a:off x="6757987" y="3954951"/>
            <a:ext cx="38824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sym typeface="Symbol" panose="05050102010706020507" pitchFamily="18" charset="2"/>
              </a:rPr>
              <a:t></a:t>
            </a:r>
            <a:r>
              <a:rPr lang="fr-FR" sz="2000" b="1" i="1" baseline="-25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endParaRPr lang="fr-FR" sz="2000" b="1" i="1" baseline="-25000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ZoneTexte 203"/>
          <p:cNvSpPr txBox="1"/>
          <p:nvPr/>
        </p:nvSpPr>
        <p:spPr>
          <a:xfrm flipH="1">
            <a:off x="7427912" y="3772388"/>
            <a:ext cx="40748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sym typeface="Symbol" panose="05050102010706020507" pitchFamily="18" charset="2"/>
              </a:rPr>
              <a:t></a:t>
            </a:r>
            <a:r>
              <a:rPr lang="fr-FR" sz="2000" b="1" i="1" baseline="-250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endParaRPr lang="fr-FR" sz="2000" b="1" i="1" baseline="-250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35" name="Éclair 16"/>
          <p:cNvSpPr>
            <a:spLocks noChangeArrowheads="1"/>
          </p:cNvSpPr>
          <p:nvPr/>
        </p:nvSpPr>
        <p:spPr bwMode="auto">
          <a:xfrm rot="-4788249">
            <a:off x="4683125" y="2281238"/>
            <a:ext cx="914400" cy="914400"/>
          </a:xfrm>
          <a:prstGeom prst="lightningBolt">
            <a:avLst/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59436" name="ZoneTexte 18"/>
          <p:cNvSpPr txBox="1">
            <a:spLocks noChangeArrowheads="1"/>
          </p:cNvSpPr>
          <p:nvPr/>
        </p:nvSpPr>
        <p:spPr bwMode="auto">
          <a:xfrm>
            <a:off x="855663" y="1435100"/>
            <a:ext cx="2800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STANDARD GRATING</a:t>
            </a:r>
          </a:p>
        </p:txBody>
      </p:sp>
      <p:sp>
        <p:nvSpPr>
          <p:cNvPr id="59437" name="ZoneTexte 204"/>
          <p:cNvSpPr txBox="1">
            <a:spLocks noChangeArrowheads="1"/>
          </p:cNvSpPr>
          <p:nvPr/>
        </p:nvSpPr>
        <p:spPr bwMode="auto">
          <a:xfrm>
            <a:off x="6211888" y="1420813"/>
            <a:ext cx="2405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BLAZED GRATING</a:t>
            </a:r>
          </a:p>
        </p:txBody>
      </p:sp>
      <p:sp>
        <p:nvSpPr>
          <p:cNvPr id="60" name="ZoneTexte 14"/>
          <p:cNvSpPr txBox="1">
            <a:spLocks noChangeArrowheads="1"/>
          </p:cNvSpPr>
          <p:nvPr/>
        </p:nvSpPr>
        <p:spPr bwMode="auto">
          <a:xfrm>
            <a:off x="7012855" y="3041995"/>
            <a:ext cx="3465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i="1" dirty="0" smtClean="0">
                <a:solidFill>
                  <a:srgbClr val="92D050"/>
                </a:solidFill>
                <a:sym typeface="Symbol" panose="05050102010706020507" pitchFamily="18" charset="2"/>
              </a:rPr>
              <a:t></a:t>
            </a:r>
            <a:endParaRPr lang="en-US" sz="2000" b="1" dirty="0">
              <a:solidFill>
                <a:srgbClr val="92D050"/>
              </a:solidFill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7127675" y="2138239"/>
            <a:ext cx="277832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800" dirty="0" smtClean="0">
                <a:sym typeface="Symbol" panose="05050102010706020507" pitchFamily="18" charset="2"/>
              </a:rPr>
              <a:t>( </a:t>
            </a:r>
            <a:r>
              <a:rPr lang="fr-FR" sz="18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sym typeface="Symbol" panose="05050102010706020507" pitchFamily="18" charset="2"/>
              </a:rPr>
              <a:t></a:t>
            </a:r>
            <a:r>
              <a:rPr lang="fr-FR" sz="1800" b="1" i="1" baseline="-250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sz="1800" dirty="0">
                <a:solidFill>
                  <a:schemeClr val="bg2">
                    <a:lumMod val="20000"/>
                    <a:lumOff val="80000"/>
                  </a:schemeClr>
                </a:solidFill>
                <a:sym typeface="Symbol" panose="05050102010706020507" pitchFamily="18" charset="2"/>
              </a:rPr>
              <a:t>  </a:t>
            </a:r>
            <a:r>
              <a:rPr lang="en-US" sz="1800" dirty="0">
                <a:sym typeface="Symbol" panose="05050102010706020507" pitchFamily="18" charset="2"/>
              </a:rPr>
              <a:t>= </a:t>
            </a:r>
            <a:r>
              <a:rPr lang="fr-FR" sz="1800" b="1" i="1" dirty="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fr-FR" sz="18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fr-FR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fr-FR" sz="1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 </a:t>
            </a:r>
            <a:r>
              <a:rPr lang="en-US" sz="1800" b="1" i="1" dirty="0" smtClean="0">
                <a:solidFill>
                  <a:srgbClr val="92D050"/>
                </a:solidFill>
                <a:sym typeface="Symbol" panose="05050102010706020507" pitchFamily="18" charset="2"/>
              </a:rPr>
              <a:t>  </a:t>
            </a:r>
            <a:r>
              <a:rPr lang="en-US" sz="1800" b="1" i="1" dirty="0" smtClean="0">
                <a:sym typeface="Symbol" panose="05050102010706020507" pitchFamily="18" charset="2"/>
              </a:rPr>
              <a:t>,</a:t>
            </a:r>
            <a:r>
              <a:rPr lang="en-US" sz="1800" b="1" i="1" dirty="0" smtClean="0">
                <a:solidFill>
                  <a:srgbClr val="92D050"/>
                </a:solidFill>
                <a:sym typeface="Symbol" panose="05050102010706020507" pitchFamily="18" charset="2"/>
              </a:rPr>
              <a:t> </a:t>
            </a:r>
            <a:r>
              <a:rPr lang="fr-FR" sz="1800" b="1" i="1" dirty="0" smtClean="0">
                <a:solidFill>
                  <a:schemeClr val="accent2">
                    <a:lumMod val="20000"/>
                    <a:lumOff val="80000"/>
                  </a:schemeClr>
                </a:solidFill>
                <a:sym typeface="Symbol" panose="05050102010706020507" pitchFamily="18" charset="2"/>
              </a:rPr>
              <a:t></a:t>
            </a:r>
            <a:r>
              <a:rPr lang="fr-FR" sz="1800" b="1" i="1" baseline="-250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sz="1800" dirty="0">
                <a:solidFill>
                  <a:schemeClr val="accent2">
                    <a:lumMod val="20000"/>
                    <a:lumOff val="80000"/>
                  </a:schemeClr>
                </a:solidFill>
                <a:sym typeface="Symbol" panose="05050102010706020507" pitchFamily="18" charset="2"/>
              </a:rPr>
              <a:t>  </a:t>
            </a:r>
            <a:r>
              <a:rPr lang="en-US" sz="1800" dirty="0">
                <a:sym typeface="Symbol" panose="05050102010706020507" pitchFamily="18" charset="2"/>
              </a:rPr>
              <a:t>= </a:t>
            </a:r>
            <a:r>
              <a:rPr lang="fr-FR" sz="1800" b="1" i="1" dirty="0" smtClean="0">
                <a:solidFill>
                  <a:srgbClr val="0070C0"/>
                </a:solidFill>
                <a:sym typeface="Symbol" panose="05050102010706020507" pitchFamily="18" charset="2"/>
              </a:rPr>
              <a:t></a:t>
            </a:r>
            <a:r>
              <a:rPr lang="fr-FR" sz="1800" b="1" i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fr-FR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- </a:t>
            </a:r>
            <a:r>
              <a:rPr lang="en-US" sz="1800" b="1" i="1" dirty="0" smtClean="0">
                <a:solidFill>
                  <a:srgbClr val="92D050"/>
                </a:solidFill>
                <a:sym typeface="Symbol" panose="05050102010706020507" pitchFamily="18" charset="2"/>
              </a:rPr>
              <a:t> </a:t>
            </a:r>
            <a:r>
              <a:rPr lang="en-US" sz="1800" dirty="0" smtClean="0">
                <a:sym typeface="Symbol" panose="05050102010706020507" pitchFamily="18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65033181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Contents</a:t>
            </a:r>
          </a:p>
        </p:txBody>
      </p:sp>
      <p:sp>
        <p:nvSpPr>
          <p:cNvPr id="19459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CF7FB1-3B9B-4CCA-947E-8CC16E421098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946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1946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5AF8A8B-8107-47FA-9B57-0659EE6B12A7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9462" name="ZoneTexte 1"/>
          <p:cNvSpPr txBox="1">
            <a:spLocks noChangeArrowheads="1"/>
          </p:cNvSpPr>
          <p:nvPr/>
        </p:nvSpPr>
        <p:spPr bwMode="auto">
          <a:xfrm>
            <a:off x="2084388" y="2090738"/>
            <a:ext cx="573740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hlinkClick r:id="rId3" action="ppaction://hlinksldjump"/>
              </a:rPr>
              <a:t>Basics about spectrographs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hlinkClick r:id="rId4" action="ppaction://hlinksldjump"/>
              </a:rPr>
              <a:t>Basics about diffraction gratings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hlinkClick r:id="rId5" action="ppaction://hlinksldjump"/>
              </a:rPr>
              <a:t>The LHIRES-III spectrograph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hlinkClick r:id="rId6" action="ppaction://hlinksldjump"/>
              </a:rPr>
              <a:t>Practical </a:t>
            </a:r>
            <a:r>
              <a:rPr lang="en-US" dirty="0" smtClean="0">
                <a:solidFill>
                  <a:schemeClr val="tx1"/>
                </a:solidFill>
                <a:hlinkClick r:id="rId6" action="ppaction://hlinksldjump"/>
              </a:rPr>
              <a:t>issues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hlinkClick r:id="rId7" action="ppaction://hlinksldjump"/>
              </a:rPr>
              <a:t>ESO reference spectra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hlinkClick r:id="rId8" action="ppaction://hlinksldjump"/>
              </a:rPr>
              <a:t>Sample spectra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65100"/>
            <a:ext cx="7985125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Diffraction pattern (</a:t>
            </a:r>
            <a:r>
              <a:rPr lang="en-US" dirty="0" err="1" smtClean="0"/>
              <a:t>polychr</a:t>
            </a:r>
            <a:r>
              <a:rPr lang="en-US" dirty="0" smtClean="0"/>
              <a:t>.)</a:t>
            </a:r>
          </a:p>
        </p:txBody>
      </p:sp>
      <p:sp>
        <p:nvSpPr>
          <p:cNvPr id="61443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931EA93-4E00-4560-A85D-D87411489877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61444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6144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31125" y="6324600"/>
            <a:ext cx="206375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96C4B0-4533-4AE3-B00F-CF1B4CBA3ECF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fr-FR" sz="1400" smtClean="0">
              <a:solidFill>
                <a:srgbClr val="FF9966"/>
              </a:solidFill>
            </a:endParaRPr>
          </a:p>
        </p:txBody>
      </p:sp>
      <p:cxnSp>
        <p:nvCxnSpPr>
          <p:cNvPr id="61446" name="Connecteur droit avec flèche 17"/>
          <p:cNvCxnSpPr>
            <a:cxnSpLocks noChangeShapeType="1"/>
          </p:cNvCxnSpPr>
          <p:nvPr/>
        </p:nvCxnSpPr>
        <p:spPr bwMode="auto">
          <a:xfrm flipV="1">
            <a:off x="4953000" y="1482725"/>
            <a:ext cx="0" cy="44608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1447" name="Rectangle 19"/>
          <p:cNvSpPr>
            <a:spLocks noChangeArrowheads="1"/>
          </p:cNvSpPr>
          <p:nvPr/>
        </p:nvSpPr>
        <p:spPr bwMode="auto">
          <a:xfrm>
            <a:off x="8421688" y="5943600"/>
            <a:ext cx="15827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sin(</a:t>
            </a:r>
            <a:r>
              <a:rPr lang="fr-FR" sz="1600" b="1" i="1">
                <a:solidFill>
                  <a:schemeClr val="tx1"/>
                </a:solidFill>
                <a:sym typeface="Symbol" panose="05050102010706020507" pitchFamily="18" charset="2"/>
              </a:rPr>
              <a:t></a:t>
            </a:r>
            <a:r>
              <a:rPr lang="fr-FR" sz="1600" b="1" i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fr-FR" sz="1600" b="1">
                <a:solidFill>
                  <a:schemeClr val="tx1"/>
                </a:solidFill>
                <a:sym typeface="Symbol" panose="05050102010706020507" pitchFamily="18" charset="2"/>
              </a:rPr>
              <a:t>) + </a:t>
            </a:r>
            <a:r>
              <a:rPr lang="en-US" sz="1600">
                <a:solidFill>
                  <a:schemeClr val="tx1"/>
                </a:solidFill>
              </a:rPr>
              <a:t>sin(</a:t>
            </a:r>
            <a:r>
              <a:rPr lang="fr-FR" sz="1600" b="1" i="1">
                <a:solidFill>
                  <a:schemeClr val="tx1"/>
                </a:solidFill>
                <a:sym typeface="Symbol" panose="05050102010706020507" pitchFamily="18" charset="2"/>
              </a:rPr>
              <a:t></a:t>
            </a:r>
            <a:r>
              <a:rPr lang="fr-FR" sz="1600" b="1" i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fr-FR" sz="1600" b="1">
                <a:solidFill>
                  <a:schemeClr val="tx1"/>
                </a:solidFill>
                <a:sym typeface="Symbol" panose="05050102010706020507" pitchFamily="18" charset="2"/>
              </a:rPr>
              <a:t>) 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1448" name="ZoneTexte 20"/>
          <p:cNvSpPr txBox="1">
            <a:spLocks noChangeArrowheads="1"/>
          </p:cNvSpPr>
          <p:nvPr/>
        </p:nvSpPr>
        <p:spPr bwMode="auto">
          <a:xfrm>
            <a:off x="4803775" y="5942013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1449" name="ZoneTexte 21"/>
          <p:cNvSpPr txBox="1">
            <a:spLocks noChangeArrowheads="1"/>
          </p:cNvSpPr>
          <p:nvPr/>
        </p:nvSpPr>
        <p:spPr bwMode="auto">
          <a:xfrm>
            <a:off x="5026025" y="1485900"/>
            <a:ext cx="1733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Relative intensity</a:t>
            </a:r>
          </a:p>
        </p:txBody>
      </p:sp>
      <p:cxnSp>
        <p:nvCxnSpPr>
          <p:cNvPr id="61450" name="Connecteur droit 69"/>
          <p:cNvCxnSpPr>
            <a:cxnSpLocks noChangeShapeType="1"/>
          </p:cNvCxnSpPr>
          <p:nvPr/>
        </p:nvCxnSpPr>
        <p:spPr bwMode="auto">
          <a:xfrm flipH="1">
            <a:off x="4941888" y="2508250"/>
            <a:ext cx="0" cy="3417888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1451" name="ZoneTexte 133"/>
          <p:cNvSpPr txBox="1">
            <a:spLocks noChangeArrowheads="1"/>
          </p:cNvSpPr>
          <p:nvPr/>
        </p:nvSpPr>
        <p:spPr bwMode="auto">
          <a:xfrm>
            <a:off x="5422900" y="5942013"/>
            <a:ext cx="571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sym typeface="Symbol" panose="05050102010706020507" pitchFamily="18" charset="2"/>
              </a:rPr>
              <a:t> / </a:t>
            </a:r>
            <a:r>
              <a:rPr lang="en-US" sz="1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1452" name="ZoneTexte 134"/>
          <p:cNvSpPr txBox="1">
            <a:spLocks noChangeArrowheads="1"/>
          </p:cNvSpPr>
          <p:nvPr/>
        </p:nvSpPr>
        <p:spPr bwMode="auto">
          <a:xfrm>
            <a:off x="6142038" y="5942013"/>
            <a:ext cx="687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sym typeface="Symbol" panose="05050102010706020507" pitchFamily="18" charset="2"/>
              </a:rPr>
              <a:t>2 / </a:t>
            </a:r>
            <a:r>
              <a:rPr lang="en-US" sz="1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1453" name="ZoneTexte 135"/>
          <p:cNvSpPr txBox="1">
            <a:spLocks noChangeArrowheads="1"/>
          </p:cNvSpPr>
          <p:nvPr/>
        </p:nvSpPr>
        <p:spPr bwMode="auto">
          <a:xfrm>
            <a:off x="6910388" y="5942013"/>
            <a:ext cx="68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sym typeface="Symbol" panose="05050102010706020507" pitchFamily="18" charset="2"/>
              </a:rPr>
              <a:t>3 / </a:t>
            </a:r>
            <a:r>
              <a:rPr lang="en-US" sz="1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1454" name="ZoneTexte 136"/>
          <p:cNvSpPr txBox="1">
            <a:spLocks noChangeArrowheads="1"/>
          </p:cNvSpPr>
          <p:nvPr/>
        </p:nvSpPr>
        <p:spPr bwMode="auto">
          <a:xfrm>
            <a:off x="3848100" y="5942013"/>
            <a:ext cx="641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sym typeface="Symbol" panose="05050102010706020507" pitchFamily="18" charset="2"/>
              </a:rPr>
              <a:t>- / </a:t>
            </a:r>
            <a:r>
              <a:rPr lang="en-US" sz="1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1455" name="ZoneTexte 137"/>
          <p:cNvSpPr txBox="1">
            <a:spLocks noChangeArrowheads="1"/>
          </p:cNvSpPr>
          <p:nvPr/>
        </p:nvSpPr>
        <p:spPr bwMode="auto">
          <a:xfrm>
            <a:off x="3019425" y="5942013"/>
            <a:ext cx="755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sym typeface="Symbol" panose="05050102010706020507" pitchFamily="18" charset="2"/>
              </a:rPr>
              <a:t>-2 / </a:t>
            </a:r>
            <a:r>
              <a:rPr lang="en-US" sz="1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1456" name="ZoneTexte 138"/>
          <p:cNvSpPr txBox="1">
            <a:spLocks noChangeArrowheads="1"/>
          </p:cNvSpPr>
          <p:nvPr/>
        </p:nvSpPr>
        <p:spPr bwMode="auto">
          <a:xfrm>
            <a:off x="2224088" y="5942013"/>
            <a:ext cx="755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sym typeface="Symbol" panose="05050102010706020507" pitchFamily="18" charset="2"/>
              </a:rPr>
              <a:t>-3 / </a:t>
            </a:r>
            <a:r>
              <a:rPr lang="en-US" sz="1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endParaRPr lang="en-US" sz="1600">
              <a:solidFill>
                <a:schemeClr val="tx1"/>
              </a:solidFill>
            </a:endParaRPr>
          </a:p>
        </p:txBody>
      </p:sp>
      <p:grpSp>
        <p:nvGrpSpPr>
          <p:cNvPr id="61457" name="Groupe 6"/>
          <p:cNvGrpSpPr>
            <a:grpSpLocks/>
          </p:cNvGrpSpPr>
          <p:nvPr/>
        </p:nvGrpSpPr>
        <p:grpSpPr bwMode="auto">
          <a:xfrm>
            <a:off x="5583238" y="2382838"/>
            <a:ext cx="300037" cy="3549650"/>
            <a:chOff x="5583905" y="2382317"/>
            <a:chExt cx="299806" cy="3550132"/>
          </a:xfrm>
        </p:grpSpPr>
        <p:grpSp>
          <p:nvGrpSpPr>
            <p:cNvPr id="61515" name="Groupe 2"/>
            <p:cNvGrpSpPr>
              <a:grpSpLocks/>
            </p:cNvGrpSpPr>
            <p:nvPr/>
          </p:nvGrpSpPr>
          <p:grpSpPr bwMode="auto">
            <a:xfrm>
              <a:off x="5644730" y="2437199"/>
              <a:ext cx="188127" cy="3495250"/>
              <a:chOff x="7629505" y="1806973"/>
              <a:chExt cx="788937" cy="1902666"/>
            </a:xfrm>
          </p:grpSpPr>
          <p:sp>
            <p:nvSpPr>
              <p:cNvPr id="61517" name="Rectangle 1"/>
              <p:cNvSpPr>
                <a:spLocks noChangeArrowheads="1"/>
              </p:cNvSpPr>
              <p:nvPr/>
            </p:nvSpPr>
            <p:spPr bwMode="auto">
              <a:xfrm>
                <a:off x="7629505" y="1806973"/>
                <a:ext cx="114041" cy="1902666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1518" name="Rectangle 68"/>
              <p:cNvSpPr>
                <a:spLocks noChangeArrowheads="1"/>
              </p:cNvSpPr>
              <p:nvPr/>
            </p:nvSpPr>
            <p:spPr bwMode="auto">
              <a:xfrm>
                <a:off x="7854471" y="1806973"/>
                <a:ext cx="114041" cy="190266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1519" name="Rectangle 70"/>
              <p:cNvSpPr>
                <a:spLocks noChangeArrowheads="1"/>
              </p:cNvSpPr>
              <p:nvPr/>
            </p:nvSpPr>
            <p:spPr bwMode="auto">
              <a:xfrm>
                <a:off x="7966954" y="1806973"/>
                <a:ext cx="114041" cy="1902666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1520" name="Rectangle 71"/>
              <p:cNvSpPr>
                <a:spLocks noChangeArrowheads="1"/>
              </p:cNvSpPr>
              <p:nvPr/>
            </p:nvSpPr>
            <p:spPr bwMode="auto">
              <a:xfrm>
                <a:off x="8079437" y="1806973"/>
                <a:ext cx="114041" cy="190266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1521" name="Rectangle 73"/>
              <p:cNvSpPr>
                <a:spLocks noChangeArrowheads="1"/>
              </p:cNvSpPr>
              <p:nvPr/>
            </p:nvSpPr>
            <p:spPr bwMode="auto">
              <a:xfrm>
                <a:off x="8191920" y="1806973"/>
                <a:ext cx="114041" cy="190266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1522" name="Rectangle 76"/>
              <p:cNvSpPr>
                <a:spLocks noChangeArrowheads="1"/>
              </p:cNvSpPr>
              <p:nvPr/>
            </p:nvSpPr>
            <p:spPr bwMode="auto">
              <a:xfrm>
                <a:off x="8304401" y="1806973"/>
                <a:ext cx="114041" cy="190266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1523" name="Rectangle 77"/>
              <p:cNvSpPr>
                <a:spLocks noChangeArrowheads="1"/>
              </p:cNvSpPr>
              <p:nvPr/>
            </p:nvSpPr>
            <p:spPr bwMode="auto">
              <a:xfrm>
                <a:off x="7741988" y="1806973"/>
                <a:ext cx="114041" cy="190266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1516" name="Forme libre 3"/>
            <p:cNvSpPr>
              <a:spLocks/>
            </p:cNvSpPr>
            <p:nvPr/>
          </p:nvSpPr>
          <p:spPr bwMode="auto">
            <a:xfrm>
              <a:off x="5583905" y="2382317"/>
              <a:ext cx="299806" cy="687484"/>
            </a:xfrm>
            <a:custGeom>
              <a:avLst/>
              <a:gdLst>
                <a:gd name="T0" fmla="*/ 299050 w 299806"/>
                <a:gd name="T1" fmla="*/ 686961 h 687484"/>
                <a:gd name="T2" fmla="*/ 0 w 299806"/>
                <a:gd name="T3" fmla="*/ 356839 h 687484"/>
                <a:gd name="T4" fmla="*/ 0 w 299806"/>
                <a:gd name="T5" fmla="*/ 0 h 687484"/>
                <a:gd name="T6" fmla="*/ 297308 w 299806"/>
                <a:gd name="T7" fmla="*/ 5634 h 687484"/>
                <a:gd name="T8" fmla="*/ 299806 w 299806"/>
                <a:gd name="T9" fmla="*/ 687484 h 687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806" h="687484">
                  <a:moveTo>
                    <a:pt x="299050" y="686961"/>
                  </a:moveTo>
                  <a:lnTo>
                    <a:pt x="0" y="356839"/>
                  </a:lnTo>
                  <a:lnTo>
                    <a:pt x="0" y="0"/>
                  </a:lnTo>
                  <a:lnTo>
                    <a:pt x="297308" y="5634"/>
                  </a:lnTo>
                  <a:cubicBezTo>
                    <a:pt x="298141" y="232917"/>
                    <a:pt x="298973" y="460201"/>
                    <a:pt x="299806" y="68748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61458" name="Groupe 5"/>
          <p:cNvGrpSpPr>
            <a:grpSpLocks/>
          </p:cNvGrpSpPr>
          <p:nvPr/>
        </p:nvGrpSpPr>
        <p:grpSpPr bwMode="auto">
          <a:xfrm>
            <a:off x="6242050" y="2819400"/>
            <a:ext cx="438150" cy="3109913"/>
            <a:chOff x="6242067" y="2819401"/>
            <a:chExt cx="437904" cy="3110041"/>
          </a:xfrm>
        </p:grpSpPr>
        <p:grpSp>
          <p:nvGrpSpPr>
            <p:cNvPr id="61506" name="Groupe 78"/>
            <p:cNvGrpSpPr>
              <a:grpSpLocks/>
            </p:cNvGrpSpPr>
            <p:nvPr/>
          </p:nvGrpSpPr>
          <p:grpSpPr bwMode="auto">
            <a:xfrm>
              <a:off x="6252795" y="3592985"/>
              <a:ext cx="370756" cy="2336457"/>
              <a:chOff x="7629505" y="1806973"/>
              <a:chExt cx="788937" cy="1902666"/>
            </a:xfrm>
          </p:grpSpPr>
          <p:sp>
            <p:nvSpPr>
              <p:cNvPr id="61508" name="Rectangle 80"/>
              <p:cNvSpPr>
                <a:spLocks noChangeArrowheads="1"/>
              </p:cNvSpPr>
              <p:nvPr/>
            </p:nvSpPr>
            <p:spPr bwMode="auto">
              <a:xfrm>
                <a:off x="7629505" y="1806973"/>
                <a:ext cx="114041" cy="1902666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1509" name="Rectangle 82"/>
              <p:cNvSpPr>
                <a:spLocks noChangeArrowheads="1"/>
              </p:cNvSpPr>
              <p:nvPr/>
            </p:nvSpPr>
            <p:spPr bwMode="auto">
              <a:xfrm>
                <a:off x="7854471" y="1806973"/>
                <a:ext cx="114041" cy="190266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1510" name="Rectangle 84"/>
              <p:cNvSpPr>
                <a:spLocks noChangeArrowheads="1"/>
              </p:cNvSpPr>
              <p:nvPr/>
            </p:nvSpPr>
            <p:spPr bwMode="auto">
              <a:xfrm>
                <a:off x="7966954" y="1806973"/>
                <a:ext cx="114041" cy="1902666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1511" name="Rectangle 85"/>
              <p:cNvSpPr>
                <a:spLocks noChangeArrowheads="1"/>
              </p:cNvSpPr>
              <p:nvPr/>
            </p:nvSpPr>
            <p:spPr bwMode="auto">
              <a:xfrm>
                <a:off x="8079437" y="1806973"/>
                <a:ext cx="114041" cy="190266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1512" name="Rectangle 100"/>
              <p:cNvSpPr>
                <a:spLocks noChangeArrowheads="1"/>
              </p:cNvSpPr>
              <p:nvPr/>
            </p:nvSpPr>
            <p:spPr bwMode="auto">
              <a:xfrm>
                <a:off x="8191920" y="1806973"/>
                <a:ext cx="114041" cy="190266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1513" name="Rectangle 107"/>
              <p:cNvSpPr>
                <a:spLocks noChangeArrowheads="1"/>
              </p:cNvSpPr>
              <p:nvPr/>
            </p:nvSpPr>
            <p:spPr bwMode="auto">
              <a:xfrm>
                <a:off x="8304401" y="1806973"/>
                <a:ext cx="114041" cy="190266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1514" name="Rectangle 108"/>
              <p:cNvSpPr>
                <a:spLocks noChangeArrowheads="1"/>
              </p:cNvSpPr>
              <p:nvPr/>
            </p:nvSpPr>
            <p:spPr bwMode="auto">
              <a:xfrm>
                <a:off x="7741988" y="1806973"/>
                <a:ext cx="114041" cy="190266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1507" name="Forme libre 109"/>
            <p:cNvSpPr>
              <a:spLocks/>
            </p:cNvSpPr>
            <p:nvPr/>
          </p:nvSpPr>
          <p:spPr bwMode="auto">
            <a:xfrm>
              <a:off x="6242067" y="2819401"/>
              <a:ext cx="437904" cy="1326356"/>
            </a:xfrm>
            <a:custGeom>
              <a:avLst/>
              <a:gdLst>
                <a:gd name="T0" fmla="*/ 10844242 w 306472"/>
                <a:gd name="T1" fmla="*/ 490803082 h 687484"/>
                <a:gd name="T2" fmla="*/ 0 w 306472"/>
                <a:gd name="T3" fmla="*/ 255827341 h 687484"/>
                <a:gd name="T4" fmla="*/ 236467 w 306472"/>
                <a:gd name="T5" fmla="*/ 0 h 687484"/>
                <a:gd name="T6" fmla="*/ 10782464 w 306472"/>
                <a:gd name="T7" fmla="*/ 4025292 h 687484"/>
                <a:gd name="T8" fmla="*/ 10871063 w 306472"/>
                <a:gd name="T9" fmla="*/ 491176515 h 687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472" h="687484">
                  <a:moveTo>
                    <a:pt x="305716" y="686961"/>
                  </a:moveTo>
                  <a:lnTo>
                    <a:pt x="0" y="358073"/>
                  </a:lnTo>
                  <a:lnTo>
                    <a:pt x="6666" y="0"/>
                  </a:lnTo>
                  <a:lnTo>
                    <a:pt x="303974" y="5634"/>
                  </a:lnTo>
                  <a:cubicBezTo>
                    <a:pt x="304807" y="232917"/>
                    <a:pt x="305639" y="460201"/>
                    <a:pt x="306472" y="68748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61459" name="Groupe 4"/>
          <p:cNvGrpSpPr>
            <a:grpSpLocks/>
          </p:cNvGrpSpPr>
          <p:nvPr/>
        </p:nvGrpSpPr>
        <p:grpSpPr bwMode="auto">
          <a:xfrm>
            <a:off x="6786563" y="3379788"/>
            <a:ext cx="1065212" cy="2557462"/>
            <a:chOff x="6787260" y="3379159"/>
            <a:chExt cx="1065275" cy="2558793"/>
          </a:xfrm>
        </p:grpSpPr>
        <p:grpSp>
          <p:nvGrpSpPr>
            <p:cNvPr id="61497" name="Groupe 111"/>
            <p:cNvGrpSpPr>
              <a:grpSpLocks/>
            </p:cNvGrpSpPr>
            <p:nvPr/>
          </p:nvGrpSpPr>
          <p:grpSpPr bwMode="auto">
            <a:xfrm>
              <a:off x="6818158" y="3601495"/>
              <a:ext cx="952330" cy="2336457"/>
              <a:chOff x="7629505" y="1806973"/>
              <a:chExt cx="788937" cy="1902666"/>
            </a:xfrm>
          </p:grpSpPr>
          <p:sp>
            <p:nvSpPr>
              <p:cNvPr id="61499" name="Rectangle 112"/>
              <p:cNvSpPr>
                <a:spLocks noChangeArrowheads="1"/>
              </p:cNvSpPr>
              <p:nvPr/>
            </p:nvSpPr>
            <p:spPr bwMode="auto">
              <a:xfrm>
                <a:off x="7629505" y="1806973"/>
                <a:ext cx="114041" cy="1902666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1500" name="Rectangle 114"/>
              <p:cNvSpPr>
                <a:spLocks noChangeArrowheads="1"/>
              </p:cNvSpPr>
              <p:nvPr/>
            </p:nvSpPr>
            <p:spPr bwMode="auto">
              <a:xfrm>
                <a:off x="7854471" y="1806973"/>
                <a:ext cx="114041" cy="190266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1501" name="Rectangle 115"/>
              <p:cNvSpPr>
                <a:spLocks noChangeArrowheads="1"/>
              </p:cNvSpPr>
              <p:nvPr/>
            </p:nvSpPr>
            <p:spPr bwMode="auto">
              <a:xfrm>
                <a:off x="7966954" y="1806973"/>
                <a:ext cx="114041" cy="1902666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1502" name="Rectangle 117"/>
              <p:cNvSpPr>
                <a:spLocks noChangeArrowheads="1"/>
              </p:cNvSpPr>
              <p:nvPr/>
            </p:nvSpPr>
            <p:spPr bwMode="auto">
              <a:xfrm>
                <a:off x="8079437" y="1806973"/>
                <a:ext cx="114041" cy="190266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1503" name="Rectangle 118"/>
              <p:cNvSpPr>
                <a:spLocks noChangeArrowheads="1"/>
              </p:cNvSpPr>
              <p:nvPr/>
            </p:nvSpPr>
            <p:spPr bwMode="auto">
              <a:xfrm>
                <a:off x="8191920" y="1806973"/>
                <a:ext cx="114041" cy="190266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1504" name="Rectangle 119"/>
              <p:cNvSpPr>
                <a:spLocks noChangeArrowheads="1"/>
              </p:cNvSpPr>
              <p:nvPr/>
            </p:nvSpPr>
            <p:spPr bwMode="auto">
              <a:xfrm>
                <a:off x="8304401" y="1806973"/>
                <a:ext cx="114041" cy="190266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1505" name="Rectangle 120"/>
              <p:cNvSpPr>
                <a:spLocks noChangeArrowheads="1"/>
              </p:cNvSpPr>
              <p:nvPr/>
            </p:nvSpPr>
            <p:spPr bwMode="auto">
              <a:xfrm>
                <a:off x="7741988" y="1806973"/>
                <a:ext cx="114041" cy="190266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1498" name="Forme libre 121"/>
            <p:cNvSpPr>
              <a:spLocks/>
            </p:cNvSpPr>
            <p:nvPr/>
          </p:nvSpPr>
          <p:spPr bwMode="auto">
            <a:xfrm>
              <a:off x="6787260" y="3379159"/>
              <a:ext cx="1065275" cy="2446242"/>
            </a:xfrm>
            <a:custGeom>
              <a:avLst/>
              <a:gdLst>
                <a:gd name="T0" fmla="*/ 2147483646 w 302430"/>
                <a:gd name="T1" fmla="*/ 2147483646 h 951999"/>
                <a:gd name="T2" fmla="*/ 2147483646 w 302430"/>
                <a:gd name="T3" fmla="*/ 2147483646 h 951999"/>
                <a:gd name="T4" fmla="*/ 2147483646 w 302430"/>
                <a:gd name="T5" fmla="*/ 2147483646 h 951999"/>
                <a:gd name="T6" fmla="*/ 0 w 302430"/>
                <a:gd name="T7" fmla="*/ 2147483646 h 951999"/>
                <a:gd name="T8" fmla="*/ 0 w 302430"/>
                <a:gd name="T9" fmla="*/ 0 h 951999"/>
                <a:gd name="T10" fmla="*/ 2147483646 w 302430"/>
                <a:gd name="T11" fmla="*/ 70704727 h 951999"/>
                <a:gd name="T12" fmla="*/ 2147483646 w 302430"/>
                <a:gd name="T13" fmla="*/ 2147483646 h 9519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2430" h="951999">
                  <a:moveTo>
                    <a:pt x="302430" y="951999"/>
                  </a:moveTo>
                  <a:lnTo>
                    <a:pt x="209373" y="799683"/>
                  </a:lnTo>
                  <a:lnTo>
                    <a:pt x="135009" y="643997"/>
                  </a:lnTo>
                  <a:lnTo>
                    <a:pt x="0" y="356839"/>
                  </a:lnTo>
                  <a:lnTo>
                    <a:pt x="0" y="0"/>
                  </a:lnTo>
                  <a:lnTo>
                    <a:pt x="297308" y="5634"/>
                  </a:lnTo>
                  <a:cubicBezTo>
                    <a:pt x="298141" y="232917"/>
                    <a:pt x="300325" y="722459"/>
                    <a:pt x="301158" y="94974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61460" name="Groupe 122"/>
          <p:cNvGrpSpPr>
            <a:grpSpLocks/>
          </p:cNvGrpSpPr>
          <p:nvPr/>
        </p:nvGrpSpPr>
        <p:grpSpPr bwMode="auto">
          <a:xfrm flipH="1">
            <a:off x="2078038" y="3389313"/>
            <a:ext cx="1065212" cy="2559050"/>
            <a:chOff x="6787260" y="3379159"/>
            <a:chExt cx="1065275" cy="2558793"/>
          </a:xfrm>
        </p:grpSpPr>
        <p:grpSp>
          <p:nvGrpSpPr>
            <p:cNvPr id="61488" name="Groupe 124"/>
            <p:cNvGrpSpPr>
              <a:grpSpLocks/>
            </p:cNvGrpSpPr>
            <p:nvPr/>
          </p:nvGrpSpPr>
          <p:grpSpPr bwMode="auto">
            <a:xfrm>
              <a:off x="6818158" y="3601495"/>
              <a:ext cx="952330" cy="2336457"/>
              <a:chOff x="7629505" y="1806973"/>
              <a:chExt cx="788937" cy="1902666"/>
            </a:xfrm>
          </p:grpSpPr>
          <p:sp>
            <p:nvSpPr>
              <p:cNvPr id="61490" name="Rectangle 126"/>
              <p:cNvSpPr>
                <a:spLocks noChangeArrowheads="1"/>
              </p:cNvSpPr>
              <p:nvPr/>
            </p:nvSpPr>
            <p:spPr bwMode="auto">
              <a:xfrm>
                <a:off x="7629505" y="1806973"/>
                <a:ext cx="114041" cy="1902666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1491" name="Rectangle 127"/>
              <p:cNvSpPr>
                <a:spLocks noChangeArrowheads="1"/>
              </p:cNvSpPr>
              <p:nvPr/>
            </p:nvSpPr>
            <p:spPr bwMode="auto">
              <a:xfrm>
                <a:off x="7854471" y="1806973"/>
                <a:ext cx="114041" cy="190266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1492" name="Rectangle 128"/>
              <p:cNvSpPr>
                <a:spLocks noChangeArrowheads="1"/>
              </p:cNvSpPr>
              <p:nvPr/>
            </p:nvSpPr>
            <p:spPr bwMode="auto">
              <a:xfrm>
                <a:off x="7966954" y="1806973"/>
                <a:ext cx="114041" cy="1902666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1493" name="Rectangle 139"/>
              <p:cNvSpPr>
                <a:spLocks noChangeArrowheads="1"/>
              </p:cNvSpPr>
              <p:nvPr/>
            </p:nvSpPr>
            <p:spPr bwMode="auto">
              <a:xfrm>
                <a:off x="8079437" y="1806973"/>
                <a:ext cx="114041" cy="190266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1494" name="Rectangle 140"/>
              <p:cNvSpPr>
                <a:spLocks noChangeArrowheads="1"/>
              </p:cNvSpPr>
              <p:nvPr/>
            </p:nvSpPr>
            <p:spPr bwMode="auto">
              <a:xfrm>
                <a:off x="8191920" y="1806973"/>
                <a:ext cx="114041" cy="190266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1495" name="Rectangle 141"/>
              <p:cNvSpPr>
                <a:spLocks noChangeArrowheads="1"/>
              </p:cNvSpPr>
              <p:nvPr/>
            </p:nvSpPr>
            <p:spPr bwMode="auto">
              <a:xfrm>
                <a:off x="8304401" y="1806973"/>
                <a:ext cx="114041" cy="190266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1496" name="Rectangle 142"/>
              <p:cNvSpPr>
                <a:spLocks noChangeArrowheads="1"/>
              </p:cNvSpPr>
              <p:nvPr/>
            </p:nvSpPr>
            <p:spPr bwMode="auto">
              <a:xfrm>
                <a:off x="7741988" y="1806973"/>
                <a:ext cx="114041" cy="190266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1489" name="Forme libre 125"/>
            <p:cNvSpPr>
              <a:spLocks/>
            </p:cNvSpPr>
            <p:nvPr/>
          </p:nvSpPr>
          <p:spPr bwMode="auto">
            <a:xfrm>
              <a:off x="6787260" y="3379159"/>
              <a:ext cx="1065275" cy="2446242"/>
            </a:xfrm>
            <a:custGeom>
              <a:avLst/>
              <a:gdLst>
                <a:gd name="T0" fmla="*/ 2147483646 w 302430"/>
                <a:gd name="T1" fmla="*/ 2147483646 h 951999"/>
                <a:gd name="T2" fmla="*/ 2147483646 w 302430"/>
                <a:gd name="T3" fmla="*/ 2147483646 h 951999"/>
                <a:gd name="T4" fmla="*/ 2147483646 w 302430"/>
                <a:gd name="T5" fmla="*/ 2147483646 h 951999"/>
                <a:gd name="T6" fmla="*/ 0 w 302430"/>
                <a:gd name="T7" fmla="*/ 2147483646 h 951999"/>
                <a:gd name="T8" fmla="*/ 0 w 302430"/>
                <a:gd name="T9" fmla="*/ 0 h 951999"/>
                <a:gd name="T10" fmla="*/ 2147483646 w 302430"/>
                <a:gd name="T11" fmla="*/ 70704727 h 951999"/>
                <a:gd name="T12" fmla="*/ 2147483646 w 302430"/>
                <a:gd name="T13" fmla="*/ 2147483646 h 9519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2430" h="951999">
                  <a:moveTo>
                    <a:pt x="302430" y="951999"/>
                  </a:moveTo>
                  <a:lnTo>
                    <a:pt x="209373" y="799683"/>
                  </a:lnTo>
                  <a:lnTo>
                    <a:pt x="135009" y="643997"/>
                  </a:lnTo>
                  <a:lnTo>
                    <a:pt x="0" y="356839"/>
                  </a:lnTo>
                  <a:lnTo>
                    <a:pt x="0" y="0"/>
                  </a:lnTo>
                  <a:lnTo>
                    <a:pt x="297308" y="5634"/>
                  </a:lnTo>
                  <a:cubicBezTo>
                    <a:pt x="298141" y="232917"/>
                    <a:pt x="300325" y="722459"/>
                    <a:pt x="301158" y="94974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61461" name="Groupe 143"/>
          <p:cNvGrpSpPr>
            <a:grpSpLocks/>
          </p:cNvGrpSpPr>
          <p:nvPr/>
        </p:nvGrpSpPr>
        <p:grpSpPr bwMode="auto">
          <a:xfrm flipH="1">
            <a:off x="3251200" y="2827338"/>
            <a:ext cx="438150" cy="3109912"/>
            <a:chOff x="6242067" y="2819401"/>
            <a:chExt cx="437904" cy="3110041"/>
          </a:xfrm>
        </p:grpSpPr>
        <p:grpSp>
          <p:nvGrpSpPr>
            <p:cNvPr id="61479" name="Groupe 144"/>
            <p:cNvGrpSpPr>
              <a:grpSpLocks/>
            </p:cNvGrpSpPr>
            <p:nvPr/>
          </p:nvGrpSpPr>
          <p:grpSpPr bwMode="auto">
            <a:xfrm>
              <a:off x="6252795" y="3592985"/>
              <a:ext cx="370756" cy="2336457"/>
              <a:chOff x="7629505" y="1806973"/>
              <a:chExt cx="788937" cy="1902666"/>
            </a:xfrm>
          </p:grpSpPr>
          <p:sp>
            <p:nvSpPr>
              <p:cNvPr id="61481" name="Rectangle 146"/>
              <p:cNvSpPr>
                <a:spLocks noChangeArrowheads="1"/>
              </p:cNvSpPr>
              <p:nvPr/>
            </p:nvSpPr>
            <p:spPr bwMode="auto">
              <a:xfrm>
                <a:off x="7629505" y="1806973"/>
                <a:ext cx="114041" cy="1902666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1482" name="Rectangle 147"/>
              <p:cNvSpPr>
                <a:spLocks noChangeArrowheads="1"/>
              </p:cNvSpPr>
              <p:nvPr/>
            </p:nvSpPr>
            <p:spPr bwMode="auto">
              <a:xfrm>
                <a:off x="7854471" y="1806973"/>
                <a:ext cx="114041" cy="190266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1483" name="Rectangle 148"/>
              <p:cNvSpPr>
                <a:spLocks noChangeArrowheads="1"/>
              </p:cNvSpPr>
              <p:nvPr/>
            </p:nvSpPr>
            <p:spPr bwMode="auto">
              <a:xfrm>
                <a:off x="7966954" y="1806973"/>
                <a:ext cx="114041" cy="1902666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1484" name="Rectangle 149"/>
              <p:cNvSpPr>
                <a:spLocks noChangeArrowheads="1"/>
              </p:cNvSpPr>
              <p:nvPr/>
            </p:nvSpPr>
            <p:spPr bwMode="auto">
              <a:xfrm>
                <a:off x="8079437" y="1806973"/>
                <a:ext cx="114041" cy="190266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1485" name="Rectangle 150"/>
              <p:cNvSpPr>
                <a:spLocks noChangeArrowheads="1"/>
              </p:cNvSpPr>
              <p:nvPr/>
            </p:nvSpPr>
            <p:spPr bwMode="auto">
              <a:xfrm>
                <a:off x="8191920" y="1806973"/>
                <a:ext cx="114041" cy="190266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1486" name="Rectangle 151"/>
              <p:cNvSpPr>
                <a:spLocks noChangeArrowheads="1"/>
              </p:cNvSpPr>
              <p:nvPr/>
            </p:nvSpPr>
            <p:spPr bwMode="auto">
              <a:xfrm>
                <a:off x="8304401" y="1806973"/>
                <a:ext cx="114041" cy="190266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1487" name="Rectangle 152"/>
              <p:cNvSpPr>
                <a:spLocks noChangeArrowheads="1"/>
              </p:cNvSpPr>
              <p:nvPr/>
            </p:nvSpPr>
            <p:spPr bwMode="auto">
              <a:xfrm>
                <a:off x="7741988" y="1806973"/>
                <a:ext cx="114041" cy="190266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1480" name="Forme libre 145"/>
            <p:cNvSpPr>
              <a:spLocks/>
            </p:cNvSpPr>
            <p:nvPr/>
          </p:nvSpPr>
          <p:spPr bwMode="auto">
            <a:xfrm>
              <a:off x="6242067" y="2819401"/>
              <a:ext cx="437904" cy="1326356"/>
            </a:xfrm>
            <a:custGeom>
              <a:avLst/>
              <a:gdLst>
                <a:gd name="T0" fmla="*/ 10844242 w 306472"/>
                <a:gd name="T1" fmla="*/ 490803082 h 687484"/>
                <a:gd name="T2" fmla="*/ 0 w 306472"/>
                <a:gd name="T3" fmla="*/ 255827341 h 687484"/>
                <a:gd name="T4" fmla="*/ 236467 w 306472"/>
                <a:gd name="T5" fmla="*/ 0 h 687484"/>
                <a:gd name="T6" fmla="*/ 10782464 w 306472"/>
                <a:gd name="T7" fmla="*/ 4025292 h 687484"/>
                <a:gd name="T8" fmla="*/ 10871063 w 306472"/>
                <a:gd name="T9" fmla="*/ 491176515 h 687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472" h="687484">
                  <a:moveTo>
                    <a:pt x="305716" y="686961"/>
                  </a:moveTo>
                  <a:lnTo>
                    <a:pt x="0" y="358073"/>
                  </a:lnTo>
                  <a:lnTo>
                    <a:pt x="6666" y="0"/>
                  </a:lnTo>
                  <a:lnTo>
                    <a:pt x="303974" y="5634"/>
                  </a:lnTo>
                  <a:cubicBezTo>
                    <a:pt x="304807" y="232917"/>
                    <a:pt x="305639" y="460201"/>
                    <a:pt x="306472" y="68748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61462" name="Groupe 153"/>
          <p:cNvGrpSpPr>
            <a:grpSpLocks/>
          </p:cNvGrpSpPr>
          <p:nvPr/>
        </p:nvGrpSpPr>
        <p:grpSpPr bwMode="auto">
          <a:xfrm flipH="1">
            <a:off x="4029075" y="2378075"/>
            <a:ext cx="300038" cy="3549650"/>
            <a:chOff x="5583905" y="2382317"/>
            <a:chExt cx="299806" cy="3550132"/>
          </a:xfrm>
        </p:grpSpPr>
        <p:grpSp>
          <p:nvGrpSpPr>
            <p:cNvPr id="61470" name="Groupe 154"/>
            <p:cNvGrpSpPr>
              <a:grpSpLocks/>
            </p:cNvGrpSpPr>
            <p:nvPr/>
          </p:nvGrpSpPr>
          <p:grpSpPr bwMode="auto">
            <a:xfrm>
              <a:off x="5644730" y="2437199"/>
              <a:ext cx="188127" cy="3495250"/>
              <a:chOff x="7629505" y="1806973"/>
              <a:chExt cx="788937" cy="1902666"/>
            </a:xfrm>
          </p:grpSpPr>
          <p:sp>
            <p:nvSpPr>
              <p:cNvPr id="61472" name="Rectangle 156"/>
              <p:cNvSpPr>
                <a:spLocks noChangeArrowheads="1"/>
              </p:cNvSpPr>
              <p:nvPr/>
            </p:nvSpPr>
            <p:spPr bwMode="auto">
              <a:xfrm>
                <a:off x="7629505" y="1806973"/>
                <a:ext cx="114041" cy="1902666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1473" name="Rectangle 157"/>
              <p:cNvSpPr>
                <a:spLocks noChangeArrowheads="1"/>
              </p:cNvSpPr>
              <p:nvPr/>
            </p:nvSpPr>
            <p:spPr bwMode="auto">
              <a:xfrm>
                <a:off x="7854471" y="1806973"/>
                <a:ext cx="114041" cy="1902666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1474" name="Rectangle 158"/>
              <p:cNvSpPr>
                <a:spLocks noChangeArrowheads="1"/>
              </p:cNvSpPr>
              <p:nvPr/>
            </p:nvSpPr>
            <p:spPr bwMode="auto">
              <a:xfrm>
                <a:off x="7966954" y="1806973"/>
                <a:ext cx="114041" cy="1902666"/>
              </a:xfrm>
              <a:prstGeom prst="rect">
                <a:avLst/>
              </a:prstGeom>
              <a:solidFill>
                <a:srgbClr val="66FF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1475" name="Rectangle 159"/>
              <p:cNvSpPr>
                <a:spLocks noChangeArrowheads="1"/>
              </p:cNvSpPr>
              <p:nvPr/>
            </p:nvSpPr>
            <p:spPr bwMode="auto">
              <a:xfrm>
                <a:off x="8079437" y="1806973"/>
                <a:ext cx="114041" cy="190266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1476" name="Rectangle 160"/>
              <p:cNvSpPr>
                <a:spLocks noChangeArrowheads="1"/>
              </p:cNvSpPr>
              <p:nvPr/>
            </p:nvSpPr>
            <p:spPr bwMode="auto">
              <a:xfrm>
                <a:off x="8191920" y="1806973"/>
                <a:ext cx="114041" cy="1902666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1477" name="Rectangle 161"/>
              <p:cNvSpPr>
                <a:spLocks noChangeArrowheads="1"/>
              </p:cNvSpPr>
              <p:nvPr/>
            </p:nvSpPr>
            <p:spPr bwMode="auto">
              <a:xfrm>
                <a:off x="8304401" y="1806973"/>
                <a:ext cx="114041" cy="190266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61478" name="Rectangle 162"/>
              <p:cNvSpPr>
                <a:spLocks noChangeArrowheads="1"/>
              </p:cNvSpPr>
              <p:nvPr/>
            </p:nvSpPr>
            <p:spPr bwMode="auto">
              <a:xfrm>
                <a:off x="7741988" y="1806973"/>
                <a:ext cx="114041" cy="190266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</a:extLst>
            </p:spPr>
            <p:txBody>
              <a:bodyPr lIns="45720" rIns="45720" anchor="ctr" anchorCtr="1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rgbClr val="FF9933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Char char="u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65000"/>
                  <a:buFont typeface="Wingdings" panose="05000000000000000000" pitchFamily="2" charset="2"/>
                  <a:buChar char="«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 sz="1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1471" name="Forme libre 155"/>
            <p:cNvSpPr>
              <a:spLocks/>
            </p:cNvSpPr>
            <p:nvPr/>
          </p:nvSpPr>
          <p:spPr bwMode="auto">
            <a:xfrm>
              <a:off x="5583905" y="2382317"/>
              <a:ext cx="299806" cy="687484"/>
            </a:xfrm>
            <a:custGeom>
              <a:avLst/>
              <a:gdLst>
                <a:gd name="T0" fmla="*/ 299050 w 299806"/>
                <a:gd name="T1" fmla="*/ 686961 h 687484"/>
                <a:gd name="T2" fmla="*/ 0 w 299806"/>
                <a:gd name="T3" fmla="*/ 356839 h 687484"/>
                <a:gd name="T4" fmla="*/ 0 w 299806"/>
                <a:gd name="T5" fmla="*/ 0 h 687484"/>
                <a:gd name="T6" fmla="*/ 297308 w 299806"/>
                <a:gd name="T7" fmla="*/ 5634 h 687484"/>
                <a:gd name="T8" fmla="*/ 299806 w 299806"/>
                <a:gd name="T9" fmla="*/ 687484 h 687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9806" h="687484">
                  <a:moveTo>
                    <a:pt x="299050" y="686961"/>
                  </a:moveTo>
                  <a:lnTo>
                    <a:pt x="0" y="356839"/>
                  </a:lnTo>
                  <a:lnTo>
                    <a:pt x="0" y="0"/>
                  </a:lnTo>
                  <a:lnTo>
                    <a:pt x="297308" y="5634"/>
                  </a:lnTo>
                  <a:cubicBezTo>
                    <a:pt x="298141" y="232917"/>
                    <a:pt x="298973" y="460201"/>
                    <a:pt x="299806" y="68748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61463" name="Forme libre 60"/>
          <p:cNvSpPr>
            <a:spLocks/>
          </p:cNvSpPr>
          <p:nvPr/>
        </p:nvSpPr>
        <p:spPr bwMode="auto">
          <a:xfrm rot="-5400000">
            <a:off x="3217069" y="-486568"/>
            <a:ext cx="3482975" cy="9342437"/>
          </a:xfrm>
          <a:custGeom>
            <a:avLst/>
            <a:gdLst>
              <a:gd name="T0" fmla="*/ 2147483646 w 1189501"/>
              <a:gd name="T1" fmla="*/ 0 h 659493"/>
              <a:gd name="T2" fmla="*/ 36279109 w 1189501"/>
              <a:gd name="T3" fmla="*/ 2147483646 h 659493"/>
              <a:gd name="T4" fmla="*/ 2147483646 w 1189501"/>
              <a:gd name="T5" fmla="*/ 2147483646 h 659493"/>
              <a:gd name="T6" fmla="*/ 361813 w 1189501"/>
              <a:gd name="T7" fmla="*/ 2147483646 h 659493"/>
              <a:gd name="T8" fmla="*/ 2147483646 w 1189501"/>
              <a:gd name="T9" fmla="*/ 2147483646 h 6594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89501" h="659493">
                <a:moveTo>
                  <a:pt x="244391" y="0"/>
                </a:moveTo>
                <a:cubicBezTo>
                  <a:pt x="242983" y="54315"/>
                  <a:pt x="2673" y="75229"/>
                  <a:pt x="783" y="112971"/>
                </a:cubicBezTo>
                <a:cubicBezTo>
                  <a:pt x="-1107" y="150713"/>
                  <a:pt x="1189630" y="257610"/>
                  <a:pt x="1189501" y="329711"/>
                </a:cubicBezTo>
                <a:cubicBezTo>
                  <a:pt x="1189372" y="401812"/>
                  <a:pt x="1574" y="511102"/>
                  <a:pt x="8" y="545578"/>
                </a:cubicBezTo>
                <a:cubicBezTo>
                  <a:pt x="-1558" y="580054"/>
                  <a:pt x="247323" y="603977"/>
                  <a:pt x="248178" y="659493"/>
                </a:cubicBezTo>
              </a:path>
            </a:pathLst>
          </a:custGeom>
          <a:noFill/>
          <a:ln w="25400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61464" name="Connecteur droit avec flèche 10"/>
          <p:cNvCxnSpPr>
            <a:cxnSpLocks noChangeShapeType="1"/>
          </p:cNvCxnSpPr>
          <p:nvPr/>
        </p:nvCxnSpPr>
        <p:spPr bwMode="auto">
          <a:xfrm flipV="1">
            <a:off x="381000" y="5932488"/>
            <a:ext cx="91440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4" name="Légende encadrée 1 29"/>
          <p:cNvSpPr>
            <a:spLocks/>
          </p:cNvSpPr>
          <p:nvPr/>
        </p:nvSpPr>
        <p:spPr bwMode="auto">
          <a:xfrm>
            <a:off x="5838825" y="1909763"/>
            <a:ext cx="1539875" cy="633412"/>
          </a:xfrm>
          <a:prstGeom prst="borderCallout1">
            <a:avLst>
              <a:gd name="adj1" fmla="val 48618"/>
              <a:gd name="adj2" fmla="val -2163"/>
              <a:gd name="adj3" fmla="val 118929"/>
              <a:gd name="adj4" fmla="val -55626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Order 0: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non dispersive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5" name="Légende encadrée 1 29"/>
          <p:cNvSpPr>
            <a:spLocks/>
          </p:cNvSpPr>
          <p:nvPr/>
        </p:nvSpPr>
        <p:spPr bwMode="auto">
          <a:xfrm>
            <a:off x="6527800" y="2617788"/>
            <a:ext cx="1106488" cy="635000"/>
          </a:xfrm>
          <a:prstGeom prst="borderCallout1">
            <a:avLst>
              <a:gd name="adj1" fmla="val 48618"/>
              <a:gd name="adj2" fmla="val -2163"/>
              <a:gd name="adj3" fmla="val 132999"/>
              <a:gd name="adj4" fmla="val -67714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Order 1: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dispersive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6" name="Légende encadrée 1 29"/>
          <p:cNvSpPr>
            <a:spLocks/>
          </p:cNvSpPr>
          <p:nvPr/>
        </p:nvSpPr>
        <p:spPr bwMode="auto">
          <a:xfrm>
            <a:off x="7216775" y="3327400"/>
            <a:ext cx="1665288" cy="633413"/>
          </a:xfrm>
          <a:prstGeom prst="borderCallout1">
            <a:avLst>
              <a:gd name="adj1" fmla="val 48618"/>
              <a:gd name="adj2" fmla="val -2163"/>
              <a:gd name="adj3" fmla="val 187522"/>
              <a:gd name="adj4" fmla="val -46301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Order 2: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more dispersive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7" name="Légende encadrée 1 29"/>
          <p:cNvSpPr>
            <a:spLocks/>
          </p:cNvSpPr>
          <p:nvPr/>
        </p:nvSpPr>
        <p:spPr bwMode="auto">
          <a:xfrm>
            <a:off x="7623175" y="4094163"/>
            <a:ext cx="2190750" cy="635000"/>
          </a:xfrm>
          <a:prstGeom prst="borderCallout1">
            <a:avLst>
              <a:gd name="adj1" fmla="val 48618"/>
              <a:gd name="adj2" fmla="val -2163"/>
              <a:gd name="adj3" fmla="val 224457"/>
              <a:gd name="adj4" fmla="val -16777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Order 3: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even more dispersive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1469" name="ZoneTexte 83"/>
          <p:cNvSpPr txBox="1">
            <a:spLocks noChangeArrowheads="1"/>
          </p:cNvSpPr>
          <p:nvPr/>
        </p:nvSpPr>
        <p:spPr bwMode="auto">
          <a:xfrm>
            <a:off x="307975" y="1576388"/>
            <a:ext cx="2801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STANDARD GRATING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65100"/>
            <a:ext cx="7985125" cy="1143000"/>
          </a:xfrm>
        </p:spPr>
        <p:txBody>
          <a:bodyPr/>
          <a:lstStyle/>
          <a:p>
            <a:pPr eaLnBrk="1" hangingPunct="1"/>
            <a:r>
              <a:rPr lang="en-US" smtClean="0"/>
              <a:t>Diffraction pattern</a:t>
            </a:r>
          </a:p>
        </p:txBody>
      </p:sp>
      <p:sp>
        <p:nvSpPr>
          <p:cNvPr id="63491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8D1432-56DB-429C-94AC-22CABFF248E8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63492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6349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31125" y="6324600"/>
            <a:ext cx="206375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913EBB6-EDA1-4AA6-BB0E-C372EBF4E12C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fr-FR" sz="1400" smtClean="0">
              <a:solidFill>
                <a:srgbClr val="FF9966"/>
              </a:solidFill>
            </a:endParaRPr>
          </a:p>
        </p:txBody>
      </p:sp>
      <p:cxnSp>
        <p:nvCxnSpPr>
          <p:cNvPr id="63494" name="Connecteur droit avec flèche 17"/>
          <p:cNvCxnSpPr>
            <a:cxnSpLocks noChangeShapeType="1"/>
          </p:cNvCxnSpPr>
          <p:nvPr/>
        </p:nvCxnSpPr>
        <p:spPr bwMode="auto">
          <a:xfrm flipV="1">
            <a:off x="4953000" y="1482725"/>
            <a:ext cx="0" cy="44608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3495" name="Rectangle 19"/>
          <p:cNvSpPr>
            <a:spLocks noChangeArrowheads="1"/>
          </p:cNvSpPr>
          <p:nvPr/>
        </p:nvSpPr>
        <p:spPr bwMode="auto">
          <a:xfrm>
            <a:off x="8421688" y="5943600"/>
            <a:ext cx="15827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sin(</a:t>
            </a:r>
            <a:r>
              <a:rPr lang="fr-FR" sz="1600" b="1" i="1">
                <a:solidFill>
                  <a:schemeClr val="tx1"/>
                </a:solidFill>
                <a:sym typeface="Symbol" panose="05050102010706020507" pitchFamily="18" charset="2"/>
              </a:rPr>
              <a:t></a:t>
            </a:r>
            <a:r>
              <a:rPr lang="fr-FR" sz="1600" b="1" i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fr-FR" sz="1600" b="1">
                <a:solidFill>
                  <a:schemeClr val="tx1"/>
                </a:solidFill>
                <a:sym typeface="Symbol" panose="05050102010706020507" pitchFamily="18" charset="2"/>
              </a:rPr>
              <a:t>) + </a:t>
            </a:r>
            <a:r>
              <a:rPr lang="en-US" sz="1600">
                <a:solidFill>
                  <a:schemeClr val="tx1"/>
                </a:solidFill>
              </a:rPr>
              <a:t>sin(</a:t>
            </a:r>
            <a:r>
              <a:rPr lang="fr-FR" sz="1600" b="1" i="1">
                <a:solidFill>
                  <a:schemeClr val="tx1"/>
                </a:solidFill>
                <a:sym typeface="Symbol" panose="05050102010706020507" pitchFamily="18" charset="2"/>
              </a:rPr>
              <a:t></a:t>
            </a:r>
            <a:r>
              <a:rPr lang="fr-FR" sz="1600" b="1" i="1" baseline="-25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fr-FR" sz="1600" b="1">
                <a:solidFill>
                  <a:schemeClr val="tx1"/>
                </a:solidFill>
                <a:sym typeface="Symbol" panose="05050102010706020507" pitchFamily="18" charset="2"/>
              </a:rPr>
              <a:t>) 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3496" name="ZoneTexte 20"/>
          <p:cNvSpPr txBox="1">
            <a:spLocks noChangeArrowheads="1"/>
          </p:cNvSpPr>
          <p:nvPr/>
        </p:nvSpPr>
        <p:spPr bwMode="auto">
          <a:xfrm>
            <a:off x="4803775" y="5942013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63497" name="ZoneTexte 21"/>
          <p:cNvSpPr txBox="1">
            <a:spLocks noChangeArrowheads="1"/>
          </p:cNvSpPr>
          <p:nvPr/>
        </p:nvSpPr>
        <p:spPr bwMode="auto">
          <a:xfrm>
            <a:off x="5026025" y="1485900"/>
            <a:ext cx="1733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Relative intensity</a:t>
            </a:r>
          </a:p>
        </p:txBody>
      </p:sp>
      <p:cxnSp>
        <p:nvCxnSpPr>
          <p:cNvPr id="63498" name="Connecteur droit 69"/>
          <p:cNvCxnSpPr>
            <a:cxnSpLocks noChangeShapeType="1"/>
          </p:cNvCxnSpPr>
          <p:nvPr/>
        </p:nvCxnSpPr>
        <p:spPr bwMode="auto">
          <a:xfrm flipH="1">
            <a:off x="4941888" y="2898775"/>
            <a:ext cx="11112" cy="3027363"/>
          </a:xfrm>
          <a:prstGeom prst="line">
            <a:avLst/>
          </a:prstGeom>
          <a:noFill/>
          <a:ln w="508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3499" name="ZoneTexte 133"/>
          <p:cNvSpPr txBox="1">
            <a:spLocks noChangeArrowheads="1"/>
          </p:cNvSpPr>
          <p:nvPr/>
        </p:nvSpPr>
        <p:spPr bwMode="auto">
          <a:xfrm>
            <a:off x="5422900" y="5942013"/>
            <a:ext cx="571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sym typeface="Symbol" panose="05050102010706020507" pitchFamily="18" charset="2"/>
              </a:rPr>
              <a:t> / </a:t>
            </a:r>
            <a:r>
              <a:rPr lang="en-US" sz="1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3500" name="ZoneTexte 134"/>
          <p:cNvSpPr txBox="1">
            <a:spLocks noChangeArrowheads="1"/>
          </p:cNvSpPr>
          <p:nvPr/>
        </p:nvSpPr>
        <p:spPr bwMode="auto">
          <a:xfrm>
            <a:off x="6142038" y="5942013"/>
            <a:ext cx="687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sym typeface="Symbol" panose="05050102010706020507" pitchFamily="18" charset="2"/>
              </a:rPr>
              <a:t>2 / </a:t>
            </a:r>
            <a:r>
              <a:rPr lang="en-US" sz="1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3501" name="ZoneTexte 135"/>
          <p:cNvSpPr txBox="1">
            <a:spLocks noChangeArrowheads="1"/>
          </p:cNvSpPr>
          <p:nvPr/>
        </p:nvSpPr>
        <p:spPr bwMode="auto">
          <a:xfrm>
            <a:off x="6910388" y="5942013"/>
            <a:ext cx="68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sym typeface="Symbol" panose="05050102010706020507" pitchFamily="18" charset="2"/>
              </a:rPr>
              <a:t>3 / </a:t>
            </a:r>
            <a:r>
              <a:rPr lang="en-US" sz="1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3502" name="ZoneTexte 136"/>
          <p:cNvSpPr txBox="1">
            <a:spLocks noChangeArrowheads="1"/>
          </p:cNvSpPr>
          <p:nvPr/>
        </p:nvSpPr>
        <p:spPr bwMode="auto">
          <a:xfrm>
            <a:off x="3848100" y="5942013"/>
            <a:ext cx="6413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sym typeface="Symbol" panose="05050102010706020507" pitchFamily="18" charset="2"/>
              </a:rPr>
              <a:t>- / </a:t>
            </a:r>
            <a:r>
              <a:rPr lang="en-US" sz="1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3503" name="ZoneTexte 137"/>
          <p:cNvSpPr txBox="1">
            <a:spLocks noChangeArrowheads="1"/>
          </p:cNvSpPr>
          <p:nvPr/>
        </p:nvSpPr>
        <p:spPr bwMode="auto">
          <a:xfrm>
            <a:off x="3019425" y="5942013"/>
            <a:ext cx="755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sym typeface="Symbol" panose="05050102010706020507" pitchFamily="18" charset="2"/>
              </a:rPr>
              <a:t>-2 / </a:t>
            </a:r>
            <a:r>
              <a:rPr lang="en-US" sz="1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3504" name="ZoneTexte 138"/>
          <p:cNvSpPr txBox="1">
            <a:spLocks noChangeArrowheads="1"/>
          </p:cNvSpPr>
          <p:nvPr/>
        </p:nvSpPr>
        <p:spPr bwMode="auto">
          <a:xfrm>
            <a:off x="2224088" y="5942013"/>
            <a:ext cx="755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  <a:sym typeface="Symbol" panose="05050102010706020507" pitchFamily="18" charset="2"/>
              </a:rPr>
              <a:t>-3 / </a:t>
            </a:r>
            <a:r>
              <a:rPr lang="en-US" sz="1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endParaRPr lang="en-US" sz="1600">
              <a:solidFill>
                <a:schemeClr val="tx1"/>
              </a:solidFill>
            </a:endParaRPr>
          </a:p>
        </p:txBody>
      </p:sp>
      <p:grpSp>
        <p:nvGrpSpPr>
          <p:cNvPr id="63505" name="Groupe 8"/>
          <p:cNvGrpSpPr>
            <a:grpSpLocks/>
          </p:cNvGrpSpPr>
          <p:nvPr/>
        </p:nvGrpSpPr>
        <p:grpSpPr bwMode="auto">
          <a:xfrm>
            <a:off x="5645150" y="2436813"/>
            <a:ext cx="187325" cy="3495675"/>
            <a:chOff x="5644730" y="2437199"/>
            <a:chExt cx="188127" cy="3495250"/>
          </a:xfrm>
        </p:grpSpPr>
        <p:sp>
          <p:nvSpPr>
            <p:cNvPr id="63547" name="Rectangle 1"/>
            <p:cNvSpPr>
              <a:spLocks noChangeArrowheads="1"/>
            </p:cNvSpPr>
            <p:nvPr/>
          </p:nvSpPr>
          <p:spPr bwMode="auto">
            <a:xfrm>
              <a:off x="5644730" y="2437199"/>
              <a:ext cx="27194" cy="349525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63548" name="Rectangle 68"/>
            <p:cNvSpPr>
              <a:spLocks noChangeArrowheads="1"/>
            </p:cNvSpPr>
            <p:nvPr/>
          </p:nvSpPr>
          <p:spPr bwMode="auto">
            <a:xfrm>
              <a:off x="5698375" y="2437199"/>
              <a:ext cx="27194" cy="34952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63549" name="Rectangle 70"/>
            <p:cNvSpPr>
              <a:spLocks noChangeArrowheads="1"/>
            </p:cNvSpPr>
            <p:nvPr/>
          </p:nvSpPr>
          <p:spPr bwMode="auto">
            <a:xfrm>
              <a:off x="5725197" y="2437199"/>
              <a:ext cx="27194" cy="349525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63550" name="Rectangle 71"/>
            <p:cNvSpPr>
              <a:spLocks noChangeArrowheads="1"/>
            </p:cNvSpPr>
            <p:nvPr/>
          </p:nvSpPr>
          <p:spPr bwMode="auto">
            <a:xfrm>
              <a:off x="5752019" y="2437199"/>
              <a:ext cx="27194" cy="34952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63551" name="Rectangle 73"/>
            <p:cNvSpPr>
              <a:spLocks noChangeArrowheads="1"/>
            </p:cNvSpPr>
            <p:nvPr/>
          </p:nvSpPr>
          <p:spPr bwMode="auto">
            <a:xfrm>
              <a:off x="5778841" y="2437199"/>
              <a:ext cx="27194" cy="34952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63552" name="Rectangle 76"/>
            <p:cNvSpPr>
              <a:spLocks noChangeArrowheads="1"/>
            </p:cNvSpPr>
            <p:nvPr/>
          </p:nvSpPr>
          <p:spPr bwMode="auto">
            <a:xfrm>
              <a:off x="5805663" y="2437199"/>
              <a:ext cx="27194" cy="34952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63553" name="Rectangle 77"/>
            <p:cNvSpPr>
              <a:spLocks noChangeArrowheads="1"/>
            </p:cNvSpPr>
            <p:nvPr/>
          </p:nvSpPr>
          <p:spPr bwMode="auto">
            <a:xfrm>
              <a:off x="5671552" y="2437199"/>
              <a:ext cx="27194" cy="34952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63506" name="Groupe 78"/>
          <p:cNvGrpSpPr>
            <a:grpSpLocks/>
          </p:cNvGrpSpPr>
          <p:nvPr/>
        </p:nvGrpSpPr>
        <p:grpSpPr bwMode="auto">
          <a:xfrm>
            <a:off x="6253163" y="2609850"/>
            <a:ext cx="369887" cy="3319463"/>
            <a:chOff x="7629505" y="1806973"/>
            <a:chExt cx="788937" cy="1902666"/>
          </a:xfrm>
        </p:grpSpPr>
        <p:sp>
          <p:nvSpPr>
            <p:cNvPr id="63540" name="Rectangle 80"/>
            <p:cNvSpPr>
              <a:spLocks noChangeArrowheads="1"/>
            </p:cNvSpPr>
            <p:nvPr/>
          </p:nvSpPr>
          <p:spPr bwMode="auto">
            <a:xfrm>
              <a:off x="7629505" y="1806973"/>
              <a:ext cx="114041" cy="190266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63541" name="Rectangle 82"/>
            <p:cNvSpPr>
              <a:spLocks noChangeArrowheads="1"/>
            </p:cNvSpPr>
            <p:nvPr/>
          </p:nvSpPr>
          <p:spPr bwMode="auto">
            <a:xfrm>
              <a:off x="7854471" y="1806973"/>
              <a:ext cx="114041" cy="190266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63542" name="Rectangle 84"/>
            <p:cNvSpPr>
              <a:spLocks noChangeArrowheads="1"/>
            </p:cNvSpPr>
            <p:nvPr/>
          </p:nvSpPr>
          <p:spPr bwMode="auto">
            <a:xfrm>
              <a:off x="7966954" y="1806973"/>
              <a:ext cx="114041" cy="1902666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63543" name="Rectangle 85"/>
            <p:cNvSpPr>
              <a:spLocks noChangeArrowheads="1"/>
            </p:cNvSpPr>
            <p:nvPr/>
          </p:nvSpPr>
          <p:spPr bwMode="auto">
            <a:xfrm>
              <a:off x="8079437" y="1806973"/>
              <a:ext cx="114041" cy="190266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63544" name="Rectangle 100"/>
            <p:cNvSpPr>
              <a:spLocks noChangeArrowheads="1"/>
            </p:cNvSpPr>
            <p:nvPr/>
          </p:nvSpPr>
          <p:spPr bwMode="auto">
            <a:xfrm>
              <a:off x="8191920" y="1806973"/>
              <a:ext cx="114041" cy="190266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63545" name="Rectangle 107"/>
            <p:cNvSpPr>
              <a:spLocks noChangeArrowheads="1"/>
            </p:cNvSpPr>
            <p:nvPr/>
          </p:nvSpPr>
          <p:spPr bwMode="auto">
            <a:xfrm>
              <a:off x="8304401" y="1806973"/>
              <a:ext cx="114041" cy="19026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63546" name="Rectangle 108"/>
            <p:cNvSpPr>
              <a:spLocks noChangeArrowheads="1"/>
            </p:cNvSpPr>
            <p:nvPr/>
          </p:nvSpPr>
          <p:spPr bwMode="auto">
            <a:xfrm>
              <a:off x="7741988" y="1806973"/>
              <a:ext cx="114041" cy="190266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</p:grpSp>
      <p:sp>
        <p:nvSpPr>
          <p:cNvPr id="63507" name="Forme libre 109"/>
          <p:cNvSpPr>
            <a:spLocks/>
          </p:cNvSpPr>
          <p:nvPr/>
        </p:nvSpPr>
        <p:spPr bwMode="auto">
          <a:xfrm>
            <a:off x="6234113" y="1906588"/>
            <a:ext cx="461962" cy="1139825"/>
          </a:xfrm>
          <a:custGeom>
            <a:avLst/>
            <a:gdLst>
              <a:gd name="T0" fmla="*/ 10902323 w 322327"/>
              <a:gd name="T1" fmla="*/ 422736582 h 590689"/>
              <a:gd name="T2" fmla="*/ 0 w 322327"/>
              <a:gd name="T3" fmla="*/ 271277235 h 590689"/>
              <a:gd name="T4" fmla="*/ 911356 w 322327"/>
              <a:gd name="T5" fmla="*/ 0 h 590689"/>
              <a:gd name="T6" fmla="*/ 11750144 w 322327"/>
              <a:gd name="T7" fmla="*/ 4032111 h 590689"/>
              <a:gd name="T8" fmla="*/ 10929875 w 322327"/>
              <a:gd name="T9" fmla="*/ 418693632 h 5906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22327" h="590689">
                <a:moveTo>
                  <a:pt x="299050" y="590689"/>
                </a:moveTo>
                <a:lnTo>
                  <a:pt x="0" y="379055"/>
                </a:lnTo>
                <a:lnTo>
                  <a:pt x="24998" y="0"/>
                </a:lnTo>
                <a:lnTo>
                  <a:pt x="322306" y="5634"/>
                </a:lnTo>
                <a:cubicBezTo>
                  <a:pt x="323139" y="232917"/>
                  <a:pt x="298973" y="357757"/>
                  <a:pt x="299806" y="585040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63508" name="Groupe 111"/>
          <p:cNvGrpSpPr>
            <a:grpSpLocks/>
          </p:cNvGrpSpPr>
          <p:nvPr/>
        </p:nvGrpSpPr>
        <p:grpSpPr bwMode="auto">
          <a:xfrm>
            <a:off x="6818313" y="3294063"/>
            <a:ext cx="1081087" cy="2643187"/>
            <a:chOff x="7629505" y="1806973"/>
            <a:chExt cx="788937" cy="1902666"/>
          </a:xfrm>
        </p:grpSpPr>
        <p:sp>
          <p:nvSpPr>
            <p:cNvPr id="63533" name="Rectangle 112"/>
            <p:cNvSpPr>
              <a:spLocks noChangeArrowheads="1"/>
            </p:cNvSpPr>
            <p:nvPr/>
          </p:nvSpPr>
          <p:spPr bwMode="auto">
            <a:xfrm>
              <a:off x="7629505" y="1806973"/>
              <a:ext cx="114041" cy="190266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63534" name="Rectangle 114"/>
            <p:cNvSpPr>
              <a:spLocks noChangeArrowheads="1"/>
            </p:cNvSpPr>
            <p:nvPr/>
          </p:nvSpPr>
          <p:spPr bwMode="auto">
            <a:xfrm>
              <a:off x="7854471" y="1806973"/>
              <a:ext cx="114041" cy="190266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63535" name="Rectangle 115"/>
            <p:cNvSpPr>
              <a:spLocks noChangeArrowheads="1"/>
            </p:cNvSpPr>
            <p:nvPr/>
          </p:nvSpPr>
          <p:spPr bwMode="auto">
            <a:xfrm>
              <a:off x="7966954" y="1806973"/>
              <a:ext cx="114041" cy="1902666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63536" name="Rectangle 117"/>
            <p:cNvSpPr>
              <a:spLocks noChangeArrowheads="1"/>
            </p:cNvSpPr>
            <p:nvPr/>
          </p:nvSpPr>
          <p:spPr bwMode="auto">
            <a:xfrm>
              <a:off x="8079437" y="1806973"/>
              <a:ext cx="114041" cy="190266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63537" name="Rectangle 118"/>
            <p:cNvSpPr>
              <a:spLocks noChangeArrowheads="1"/>
            </p:cNvSpPr>
            <p:nvPr/>
          </p:nvSpPr>
          <p:spPr bwMode="auto">
            <a:xfrm>
              <a:off x="8191920" y="1806973"/>
              <a:ext cx="114041" cy="190266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63538" name="Rectangle 119"/>
            <p:cNvSpPr>
              <a:spLocks noChangeArrowheads="1"/>
            </p:cNvSpPr>
            <p:nvPr/>
          </p:nvSpPr>
          <p:spPr bwMode="auto">
            <a:xfrm>
              <a:off x="8304401" y="1806973"/>
              <a:ext cx="114041" cy="19026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63539" name="Rectangle 120"/>
            <p:cNvSpPr>
              <a:spLocks noChangeArrowheads="1"/>
            </p:cNvSpPr>
            <p:nvPr/>
          </p:nvSpPr>
          <p:spPr bwMode="auto">
            <a:xfrm>
              <a:off x="7741988" y="1806973"/>
              <a:ext cx="114041" cy="190266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</p:grpSp>
      <p:sp>
        <p:nvSpPr>
          <p:cNvPr id="63509" name="Forme libre 121"/>
          <p:cNvSpPr>
            <a:spLocks/>
          </p:cNvSpPr>
          <p:nvPr/>
        </p:nvSpPr>
        <p:spPr bwMode="auto">
          <a:xfrm>
            <a:off x="6831013" y="2287588"/>
            <a:ext cx="1085850" cy="2555875"/>
          </a:xfrm>
          <a:custGeom>
            <a:avLst/>
            <a:gdLst>
              <a:gd name="T0" fmla="*/ 2147483646 w 308263"/>
              <a:gd name="T1" fmla="*/ 2147483646 h 994628"/>
              <a:gd name="T2" fmla="*/ 2147483646 w 308263"/>
              <a:gd name="T3" fmla="*/ 2147483646 h 994628"/>
              <a:gd name="T4" fmla="*/ 2147483646 w 308263"/>
              <a:gd name="T5" fmla="*/ 2147483646 h 994628"/>
              <a:gd name="T6" fmla="*/ 0 w 308263"/>
              <a:gd name="T7" fmla="*/ 2147483646 h 994628"/>
              <a:gd name="T8" fmla="*/ 2147483646 w 308263"/>
              <a:gd name="T9" fmla="*/ 0 h 994628"/>
              <a:gd name="T10" fmla="*/ 2147483646 w 308263"/>
              <a:gd name="T11" fmla="*/ 70727324 h 994628"/>
              <a:gd name="T12" fmla="*/ 2147483646 w 308263"/>
              <a:gd name="T13" fmla="*/ 2147483646 h 9946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8263" h="994628">
                <a:moveTo>
                  <a:pt x="306487" y="994628"/>
                </a:moveTo>
                <a:lnTo>
                  <a:pt x="213430" y="807097"/>
                </a:lnTo>
                <a:lnTo>
                  <a:pt x="142446" y="653264"/>
                </a:lnTo>
                <a:lnTo>
                  <a:pt x="0" y="380007"/>
                </a:lnTo>
                <a:lnTo>
                  <a:pt x="10817" y="0"/>
                </a:lnTo>
                <a:lnTo>
                  <a:pt x="308125" y="5634"/>
                </a:lnTo>
                <a:cubicBezTo>
                  <a:pt x="308958" y="232917"/>
                  <a:pt x="305734" y="765088"/>
                  <a:pt x="306567" y="992371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63510" name="Groupe 144"/>
          <p:cNvGrpSpPr>
            <a:grpSpLocks/>
          </p:cNvGrpSpPr>
          <p:nvPr/>
        </p:nvGrpSpPr>
        <p:grpSpPr bwMode="auto">
          <a:xfrm flipH="1">
            <a:off x="3317875" y="4591050"/>
            <a:ext cx="439738" cy="1346200"/>
            <a:chOff x="7629505" y="1806973"/>
            <a:chExt cx="788937" cy="1902666"/>
          </a:xfrm>
        </p:grpSpPr>
        <p:sp>
          <p:nvSpPr>
            <p:cNvPr id="63526" name="Rectangle 146"/>
            <p:cNvSpPr>
              <a:spLocks noChangeArrowheads="1"/>
            </p:cNvSpPr>
            <p:nvPr/>
          </p:nvSpPr>
          <p:spPr bwMode="auto">
            <a:xfrm>
              <a:off x="7629505" y="1806973"/>
              <a:ext cx="114041" cy="190266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63527" name="Rectangle 147"/>
            <p:cNvSpPr>
              <a:spLocks noChangeArrowheads="1"/>
            </p:cNvSpPr>
            <p:nvPr/>
          </p:nvSpPr>
          <p:spPr bwMode="auto">
            <a:xfrm>
              <a:off x="7854471" y="1806973"/>
              <a:ext cx="114041" cy="190266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63528" name="Rectangle 148"/>
            <p:cNvSpPr>
              <a:spLocks noChangeArrowheads="1"/>
            </p:cNvSpPr>
            <p:nvPr/>
          </p:nvSpPr>
          <p:spPr bwMode="auto">
            <a:xfrm>
              <a:off x="7966954" y="1806973"/>
              <a:ext cx="114041" cy="1902666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63529" name="Rectangle 149"/>
            <p:cNvSpPr>
              <a:spLocks noChangeArrowheads="1"/>
            </p:cNvSpPr>
            <p:nvPr/>
          </p:nvSpPr>
          <p:spPr bwMode="auto">
            <a:xfrm>
              <a:off x="8079437" y="1806973"/>
              <a:ext cx="114041" cy="190266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63530" name="Rectangle 150"/>
            <p:cNvSpPr>
              <a:spLocks noChangeArrowheads="1"/>
            </p:cNvSpPr>
            <p:nvPr/>
          </p:nvSpPr>
          <p:spPr bwMode="auto">
            <a:xfrm>
              <a:off x="8191920" y="1806973"/>
              <a:ext cx="114041" cy="190266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63531" name="Rectangle 151"/>
            <p:cNvSpPr>
              <a:spLocks noChangeArrowheads="1"/>
            </p:cNvSpPr>
            <p:nvPr/>
          </p:nvSpPr>
          <p:spPr bwMode="auto">
            <a:xfrm>
              <a:off x="8304401" y="1806973"/>
              <a:ext cx="114041" cy="19026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63532" name="Rectangle 152"/>
            <p:cNvSpPr>
              <a:spLocks noChangeArrowheads="1"/>
            </p:cNvSpPr>
            <p:nvPr/>
          </p:nvSpPr>
          <p:spPr bwMode="auto">
            <a:xfrm>
              <a:off x="7741988" y="1806973"/>
              <a:ext cx="114041" cy="190266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</p:grpSp>
      <p:sp>
        <p:nvSpPr>
          <p:cNvPr id="63511" name="Forme libre 145"/>
          <p:cNvSpPr>
            <a:spLocks/>
          </p:cNvSpPr>
          <p:nvPr/>
        </p:nvSpPr>
        <p:spPr bwMode="auto">
          <a:xfrm flipH="1">
            <a:off x="3254375" y="4160838"/>
            <a:ext cx="508000" cy="1060450"/>
          </a:xfrm>
          <a:custGeom>
            <a:avLst/>
            <a:gdLst>
              <a:gd name="T0" fmla="*/ 53087146 w 299774"/>
              <a:gd name="T1" fmla="*/ 2727131 h 954847"/>
              <a:gd name="T2" fmla="*/ 0 w 299774"/>
              <a:gd name="T3" fmla="*/ 949238 h 954847"/>
              <a:gd name="T4" fmla="*/ 477805 w 299774"/>
              <a:gd name="T5" fmla="*/ 0 h 954847"/>
              <a:gd name="T6" fmla="*/ 58510224 w 299774"/>
              <a:gd name="T7" fmla="*/ 16090 h 954847"/>
              <a:gd name="T8" fmla="*/ 53509046 w 299774"/>
              <a:gd name="T9" fmla="*/ 2722504 h 9548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9774" h="954847">
                <a:moveTo>
                  <a:pt x="271973" y="954847"/>
                </a:moveTo>
                <a:lnTo>
                  <a:pt x="0" y="332356"/>
                </a:lnTo>
                <a:lnTo>
                  <a:pt x="2448" y="0"/>
                </a:lnTo>
                <a:lnTo>
                  <a:pt x="299756" y="5634"/>
                </a:lnTo>
                <a:cubicBezTo>
                  <a:pt x="300589" y="232917"/>
                  <a:pt x="273302" y="725944"/>
                  <a:pt x="274135" y="953227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grpSp>
        <p:nvGrpSpPr>
          <p:cNvPr id="63512" name="Groupe 154"/>
          <p:cNvGrpSpPr>
            <a:grpSpLocks/>
          </p:cNvGrpSpPr>
          <p:nvPr/>
        </p:nvGrpSpPr>
        <p:grpSpPr bwMode="auto">
          <a:xfrm flipH="1">
            <a:off x="4089400" y="3294063"/>
            <a:ext cx="223838" cy="2633662"/>
            <a:chOff x="7629505" y="1806973"/>
            <a:chExt cx="788937" cy="1902666"/>
          </a:xfrm>
        </p:grpSpPr>
        <p:sp>
          <p:nvSpPr>
            <p:cNvPr id="63519" name="Rectangle 156"/>
            <p:cNvSpPr>
              <a:spLocks noChangeArrowheads="1"/>
            </p:cNvSpPr>
            <p:nvPr/>
          </p:nvSpPr>
          <p:spPr bwMode="auto">
            <a:xfrm>
              <a:off x="7629505" y="1806973"/>
              <a:ext cx="114041" cy="190266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63520" name="Rectangle 157"/>
            <p:cNvSpPr>
              <a:spLocks noChangeArrowheads="1"/>
            </p:cNvSpPr>
            <p:nvPr/>
          </p:nvSpPr>
          <p:spPr bwMode="auto">
            <a:xfrm>
              <a:off x="7854471" y="1806973"/>
              <a:ext cx="114041" cy="190266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63521" name="Rectangle 158"/>
            <p:cNvSpPr>
              <a:spLocks noChangeArrowheads="1"/>
            </p:cNvSpPr>
            <p:nvPr/>
          </p:nvSpPr>
          <p:spPr bwMode="auto">
            <a:xfrm>
              <a:off x="7966954" y="1806973"/>
              <a:ext cx="114041" cy="1902666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63522" name="Rectangle 159"/>
            <p:cNvSpPr>
              <a:spLocks noChangeArrowheads="1"/>
            </p:cNvSpPr>
            <p:nvPr/>
          </p:nvSpPr>
          <p:spPr bwMode="auto">
            <a:xfrm>
              <a:off x="8079437" y="1806973"/>
              <a:ext cx="114041" cy="190266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63523" name="Rectangle 160"/>
            <p:cNvSpPr>
              <a:spLocks noChangeArrowheads="1"/>
            </p:cNvSpPr>
            <p:nvPr/>
          </p:nvSpPr>
          <p:spPr bwMode="auto">
            <a:xfrm>
              <a:off x="8191920" y="1806973"/>
              <a:ext cx="114041" cy="190266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63524" name="Rectangle 161"/>
            <p:cNvSpPr>
              <a:spLocks noChangeArrowheads="1"/>
            </p:cNvSpPr>
            <p:nvPr/>
          </p:nvSpPr>
          <p:spPr bwMode="auto">
            <a:xfrm>
              <a:off x="8304401" y="1806973"/>
              <a:ext cx="114041" cy="19026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63525" name="Rectangle 162"/>
            <p:cNvSpPr>
              <a:spLocks noChangeArrowheads="1"/>
            </p:cNvSpPr>
            <p:nvPr/>
          </p:nvSpPr>
          <p:spPr bwMode="auto">
            <a:xfrm>
              <a:off x="7741988" y="1806973"/>
              <a:ext cx="114041" cy="190266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</p:grpSp>
      <p:sp>
        <p:nvSpPr>
          <p:cNvPr id="63513" name="Forme libre 155"/>
          <p:cNvSpPr>
            <a:spLocks/>
          </p:cNvSpPr>
          <p:nvPr/>
        </p:nvSpPr>
        <p:spPr bwMode="auto">
          <a:xfrm flipH="1">
            <a:off x="4032250" y="3252788"/>
            <a:ext cx="352425" cy="774700"/>
          </a:xfrm>
          <a:custGeom>
            <a:avLst/>
            <a:gdLst>
              <a:gd name="T0" fmla="*/ 1407786 w 297320"/>
              <a:gd name="T1" fmla="*/ 60647 h 1028188"/>
              <a:gd name="T2" fmla="*/ 241995 w 297320"/>
              <a:gd name="T3" fmla="*/ 32789 h 1028188"/>
              <a:gd name="T4" fmla="*/ 0 w 297320"/>
              <a:gd name="T5" fmla="*/ 0 h 1028188"/>
              <a:gd name="T6" fmla="*/ 1629246 w 297320"/>
              <a:gd name="T7" fmla="*/ 332 h 1028188"/>
              <a:gd name="T8" fmla="*/ 1411937 w 297320"/>
              <a:gd name="T9" fmla="*/ 59932 h 10281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7320" h="1028188">
                <a:moveTo>
                  <a:pt x="256896" y="1028188"/>
                </a:moveTo>
                <a:lnTo>
                  <a:pt x="44160" y="555888"/>
                </a:lnTo>
                <a:lnTo>
                  <a:pt x="0" y="0"/>
                </a:lnTo>
                <a:lnTo>
                  <a:pt x="297308" y="5634"/>
                </a:lnTo>
                <a:cubicBezTo>
                  <a:pt x="298141" y="232917"/>
                  <a:pt x="256820" y="788790"/>
                  <a:pt x="257653" y="1016073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3514" name="Forme libre 60"/>
          <p:cNvSpPr>
            <a:spLocks/>
          </p:cNvSpPr>
          <p:nvPr/>
        </p:nvSpPr>
        <p:spPr bwMode="auto">
          <a:xfrm rot="-5400000">
            <a:off x="3983831" y="-507206"/>
            <a:ext cx="3482975" cy="9342438"/>
          </a:xfrm>
          <a:custGeom>
            <a:avLst/>
            <a:gdLst>
              <a:gd name="T0" fmla="*/ 2147483646 w 1189501"/>
              <a:gd name="T1" fmla="*/ 0 h 659493"/>
              <a:gd name="T2" fmla="*/ 36279109 w 1189501"/>
              <a:gd name="T3" fmla="*/ 2147483646 h 659493"/>
              <a:gd name="T4" fmla="*/ 2147483646 w 1189501"/>
              <a:gd name="T5" fmla="*/ 2147483646 h 659493"/>
              <a:gd name="T6" fmla="*/ 361813 w 1189501"/>
              <a:gd name="T7" fmla="*/ 2147483646 h 659493"/>
              <a:gd name="T8" fmla="*/ 2147483646 w 1189501"/>
              <a:gd name="T9" fmla="*/ 2147483646 h 6594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89501" h="659493">
                <a:moveTo>
                  <a:pt x="244391" y="0"/>
                </a:moveTo>
                <a:cubicBezTo>
                  <a:pt x="242983" y="54315"/>
                  <a:pt x="2673" y="75229"/>
                  <a:pt x="783" y="112971"/>
                </a:cubicBezTo>
                <a:cubicBezTo>
                  <a:pt x="-1107" y="150713"/>
                  <a:pt x="1189630" y="257610"/>
                  <a:pt x="1189501" y="329711"/>
                </a:cubicBezTo>
                <a:cubicBezTo>
                  <a:pt x="1189372" y="401812"/>
                  <a:pt x="1574" y="511102"/>
                  <a:pt x="8" y="545578"/>
                </a:cubicBezTo>
                <a:cubicBezTo>
                  <a:pt x="-1558" y="580054"/>
                  <a:pt x="247323" y="603977"/>
                  <a:pt x="248178" y="659493"/>
                </a:cubicBezTo>
              </a:path>
            </a:pathLst>
          </a:custGeom>
          <a:noFill/>
          <a:ln w="25400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63515" name="Connecteur droit avec flèche 10"/>
          <p:cNvCxnSpPr>
            <a:cxnSpLocks noChangeShapeType="1"/>
          </p:cNvCxnSpPr>
          <p:nvPr/>
        </p:nvCxnSpPr>
        <p:spPr bwMode="auto">
          <a:xfrm flipV="1">
            <a:off x="381000" y="5932488"/>
            <a:ext cx="9144000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7" name="Légende encadrée 1 29"/>
          <p:cNvSpPr>
            <a:spLocks/>
          </p:cNvSpPr>
          <p:nvPr/>
        </p:nvSpPr>
        <p:spPr bwMode="auto">
          <a:xfrm>
            <a:off x="7272338" y="1563688"/>
            <a:ext cx="1538287" cy="1003300"/>
          </a:xfrm>
          <a:prstGeom prst="borderCallout1">
            <a:avLst>
              <a:gd name="adj1" fmla="val 46993"/>
              <a:gd name="adj2" fmla="val -2366"/>
              <a:gd name="adj3" fmla="val 85667"/>
              <a:gd name="adj4" fmla="val -96539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Maximum of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diffraction curve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on order </a:t>
            </a:r>
            <a:r>
              <a:rPr lang="en-US" sz="2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b="1" dirty="0" smtClean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 ≠ 0</a:t>
            </a:r>
            <a:endParaRPr lang="en-US" sz="2000" b="1" dirty="0">
              <a:solidFill>
                <a:srgbClr val="FFFF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3517" name="ZoneTexte 87"/>
          <p:cNvSpPr txBox="1">
            <a:spLocks noChangeArrowheads="1"/>
          </p:cNvSpPr>
          <p:nvPr/>
        </p:nvSpPr>
        <p:spPr bwMode="auto">
          <a:xfrm>
            <a:off x="307975" y="1576388"/>
            <a:ext cx="2405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BLAZED GRATING</a:t>
            </a:r>
          </a:p>
        </p:txBody>
      </p:sp>
      <p:sp>
        <p:nvSpPr>
          <p:cNvPr id="63518" name="ZoneTexte 9"/>
          <p:cNvSpPr txBox="1">
            <a:spLocks noChangeArrowheads="1"/>
          </p:cNvSpPr>
          <p:nvPr/>
        </p:nvSpPr>
        <p:spPr bwMode="auto">
          <a:xfrm>
            <a:off x="212725" y="2246313"/>
            <a:ext cx="3914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chemeClr val="tx1"/>
                </a:solidFill>
              </a:rPr>
              <a:t>Blaze angle </a:t>
            </a:r>
            <a:r>
              <a:rPr lang="en-US" sz="2400" i="1" dirty="0" smtClean="0">
                <a:solidFill>
                  <a:srgbClr val="92D050"/>
                </a:solidFill>
                <a:sym typeface="Symbol" panose="05050102010706020507" pitchFamily="18" charset="2"/>
              </a:rPr>
              <a:t></a:t>
            </a: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>
                <a:solidFill>
                  <a:schemeClr val="tx1"/>
                </a:solidFill>
              </a:rPr>
              <a:t>depends 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chemeClr val="tx1"/>
                </a:solidFill>
              </a:rPr>
              <a:t>the central wavelength </a:t>
            </a:r>
            <a:r>
              <a:rPr lang="en-US" sz="2400" dirty="0">
                <a:solidFill>
                  <a:srgbClr val="FFFF00"/>
                </a:solidFill>
                <a:sym typeface="Symbol" panose="05050102010706020507" pitchFamily="18" charset="2"/>
              </a:rPr>
              <a:t></a:t>
            </a:r>
            <a:r>
              <a:rPr lang="en-US" sz="2400" baseline="-25000" dirty="0">
                <a:solidFill>
                  <a:srgbClr val="FFFF00"/>
                </a:solidFill>
                <a:sym typeface="Symbol" panose="05050102010706020507" pitchFamily="18" charset="2"/>
              </a:rPr>
              <a:t>0</a:t>
            </a:r>
            <a:endParaRPr lang="en-US" sz="2400" baseline="-250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solidFill>
                  <a:schemeClr val="tx1"/>
                </a:solidFill>
              </a:rPr>
              <a:t>and order 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65100"/>
            <a:ext cx="7985125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Real blazed gratings</a:t>
            </a:r>
          </a:p>
        </p:txBody>
      </p:sp>
      <p:sp>
        <p:nvSpPr>
          <p:cNvPr id="59395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FAEBC5-7DF2-4F38-A31A-0BE590918402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59396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5939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07313" y="6276975"/>
            <a:ext cx="206375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354A63-C17A-42F5-A02F-A6420ED64466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77" name="Rectangle 176"/>
          <p:cNvSpPr/>
          <p:nvPr/>
        </p:nvSpPr>
        <p:spPr bwMode="auto">
          <a:xfrm>
            <a:off x="689594" y="2711994"/>
            <a:ext cx="3784600" cy="839788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fr-FR"/>
          </a:p>
        </p:txBody>
      </p:sp>
      <p:sp>
        <p:nvSpPr>
          <p:cNvPr id="59410" name="Rectangle 178"/>
          <p:cNvSpPr>
            <a:spLocks noChangeArrowheads="1"/>
          </p:cNvSpPr>
          <p:nvPr/>
        </p:nvSpPr>
        <p:spPr bwMode="auto">
          <a:xfrm rot="1200000">
            <a:off x="1013444" y="2623094"/>
            <a:ext cx="398463" cy="254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 w="12700" algn="ctr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59411" name="Rectangle 179"/>
          <p:cNvSpPr>
            <a:spLocks noChangeArrowheads="1"/>
          </p:cNvSpPr>
          <p:nvPr/>
        </p:nvSpPr>
        <p:spPr bwMode="auto">
          <a:xfrm rot="1200000">
            <a:off x="1697657" y="2623094"/>
            <a:ext cx="398462" cy="254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 w="12700" algn="ctr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59412" name="Rectangle 180"/>
          <p:cNvSpPr>
            <a:spLocks noChangeArrowheads="1"/>
          </p:cNvSpPr>
          <p:nvPr/>
        </p:nvSpPr>
        <p:spPr bwMode="auto">
          <a:xfrm rot="1200000">
            <a:off x="2381869" y="2623094"/>
            <a:ext cx="400050" cy="254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 w="12700" algn="ctr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59413" name="Rectangle 181"/>
          <p:cNvSpPr>
            <a:spLocks noChangeArrowheads="1"/>
          </p:cNvSpPr>
          <p:nvPr/>
        </p:nvSpPr>
        <p:spPr bwMode="auto">
          <a:xfrm rot="1200000">
            <a:off x="3067669" y="2623094"/>
            <a:ext cx="398463" cy="254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 w="12700" algn="ctr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59414" name="Rectangle 182"/>
          <p:cNvSpPr>
            <a:spLocks noChangeArrowheads="1"/>
          </p:cNvSpPr>
          <p:nvPr/>
        </p:nvSpPr>
        <p:spPr bwMode="auto">
          <a:xfrm rot="1200000">
            <a:off x="3751882" y="2623094"/>
            <a:ext cx="398462" cy="254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 w="12700" algn="ctr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31727" y="2888167"/>
            <a:ext cx="3378819" cy="751875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wrap="square"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fr-FR"/>
          </a:p>
        </p:txBody>
      </p:sp>
      <p:sp>
        <p:nvSpPr>
          <p:cNvPr id="60" name="Rectangle 178"/>
          <p:cNvSpPr>
            <a:spLocks noChangeArrowheads="1"/>
          </p:cNvSpPr>
          <p:nvPr/>
        </p:nvSpPr>
        <p:spPr bwMode="auto">
          <a:xfrm rot="1200000">
            <a:off x="5741020" y="2751479"/>
            <a:ext cx="633997" cy="25910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 w="12700" algn="ctr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squar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61" name="Rectangle 179"/>
          <p:cNvSpPr>
            <a:spLocks noChangeArrowheads="1"/>
          </p:cNvSpPr>
          <p:nvPr/>
        </p:nvSpPr>
        <p:spPr bwMode="auto">
          <a:xfrm rot="1200000">
            <a:off x="6425112" y="2750797"/>
            <a:ext cx="630250" cy="260469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 w="12700" algn="ctr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squar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62" name="Rectangle 180"/>
          <p:cNvSpPr>
            <a:spLocks noChangeArrowheads="1"/>
          </p:cNvSpPr>
          <p:nvPr/>
        </p:nvSpPr>
        <p:spPr bwMode="auto">
          <a:xfrm rot="1200000">
            <a:off x="7111447" y="2751415"/>
            <a:ext cx="633215" cy="247812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 w="12700" algn="ctr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squar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63" name="Rectangle 181"/>
          <p:cNvSpPr>
            <a:spLocks noChangeArrowheads="1"/>
          </p:cNvSpPr>
          <p:nvPr/>
        </p:nvSpPr>
        <p:spPr bwMode="auto">
          <a:xfrm rot="1200000">
            <a:off x="7793601" y="2753312"/>
            <a:ext cx="646035" cy="266592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 w="12700" algn="ctr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squar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64" name="Rectangle 182"/>
          <p:cNvSpPr>
            <a:spLocks noChangeArrowheads="1"/>
          </p:cNvSpPr>
          <p:nvPr/>
        </p:nvSpPr>
        <p:spPr bwMode="auto">
          <a:xfrm rot="1200000">
            <a:off x="8479826" y="2742422"/>
            <a:ext cx="582265" cy="266069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 w="12700" algn="ctr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squar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1157870" y="1570464"/>
            <a:ext cx="2880000" cy="2880000"/>
            <a:chOff x="1336288" y="2228385"/>
            <a:chExt cx="2880000" cy="2880000"/>
          </a:xfrm>
        </p:grpSpPr>
        <p:cxnSp>
          <p:nvCxnSpPr>
            <p:cNvPr id="3" name="Connecteur droit 2"/>
            <p:cNvCxnSpPr/>
            <p:nvPr/>
          </p:nvCxnSpPr>
          <p:spPr bwMode="auto">
            <a:xfrm>
              <a:off x="1336288" y="2228385"/>
              <a:ext cx="2880000" cy="2880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7" name="Connecteur droit 66"/>
            <p:cNvCxnSpPr/>
            <p:nvPr/>
          </p:nvCxnSpPr>
          <p:spPr bwMode="auto">
            <a:xfrm flipH="1">
              <a:off x="1336288" y="2228385"/>
              <a:ext cx="2880000" cy="2880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5" name="ZoneTexte 4"/>
          <p:cNvSpPr txBox="1"/>
          <p:nvPr/>
        </p:nvSpPr>
        <p:spPr>
          <a:xfrm>
            <a:off x="5929796" y="1405056"/>
            <a:ext cx="2736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“Real” gratings are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more like that: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397191" y="3914082"/>
            <a:ext cx="3936380" cy="1427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C</a:t>
            </a:r>
            <a:r>
              <a:rPr lang="en-US" dirty="0" smtClean="0"/>
              <a:t>arved in a piece of glass by a very hard (diamond) tool with wanted profile and angle, driven by a machine with a high precision master screw translator, for highly regular groove spacing.</a:t>
            </a:r>
            <a:endParaRPr lang="en-US" dirty="0"/>
          </a:p>
        </p:txBody>
      </p:sp>
      <p:pic>
        <p:nvPicPr>
          <p:cNvPr id="142338" name="Picture 2" descr="Résultat de recherche d'images pour &quot;reseaux diffraction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6813" y="4530261"/>
            <a:ext cx="22860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avec flèche 7"/>
          <p:cNvCxnSpPr/>
          <p:nvPr/>
        </p:nvCxnSpPr>
        <p:spPr bwMode="auto">
          <a:xfrm flipH="1">
            <a:off x="3836020" y="4750420"/>
            <a:ext cx="1583473" cy="62446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01845067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65100"/>
            <a:ext cx="7985125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Spectral resolution</a:t>
            </a:r>
          </a:p>
        </p:txBody>
      </p:sp>
      <p:sp>
        <p:nvSpPr>
          <p:cNvPr id="59395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FAEBC5-7DF2-4F38-A31A-0BE590918402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59396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5939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07313" y="6276975"/>
            <a:ext cx="206375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354A63-C17A-42F5-A02F-A6420ED64466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47919" y="1625016"/>
            <a:ext cx="3739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single, infinitely sharp emission line...</a:t>
            </a:r>
            <a:endParaRPr lang="en-US" dirty="0"/>
          </a:p>
        </p:txBody>
      </p:sp>
      <p:cxnSp>
        <p:nvCxnSpPr>
          <p:cNvPr id="17" name="Connecteur droit 16"/>
          <p:cNvCxnSpPr/>
          <p:nvPr/>
        </p:nvCxnSpPr>
        <p:spPr bwMode="auto">
          <a:xfrm flipV="1">
            <a:off x="2118732" y="2297151"/>
            <a:ext cx="0" cy="150541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8" name="Groupe 17"/>
          <p:cNvGrpSpPr/>
          <p:nvPr/>
        </p:nvGrpSpPr>
        <p:grpSpPr>
          <a:xfrm>
            <a:off x="178419" y="2007219"/>
            <a:ext cx="4088291" cy="2119032"/>
            <a:chOff x="178419" y="2007219"/>
            <a:chExt cx="4088291" cy="2119032"/>
          </a:xfrm>
        </p:grpSpPr>
        <p:cxnSp>
          <p:nvCxnSpPr>
            <p:cNvPr id="11" name="Connecteur droit avec flèche 10"/>
            <p:cNvCxnSpPr/>
            <p:nvPr/>
          </p:nvCxnSpPr>
          <p:spPr bwMode="auto">
            <a:xfrm flipV="1">
              <a:off x="702527" y="3802566"/>
              <a:ext cx="3434575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3" name="Connecteur droit avec flèche 12"/>
            <p:cNvCxnSpPr/>
            <p:nvPr/>
          </p:nvCxnSpPr>
          <p:spPr bwMode="auto">
            <a:xfrm flipV="1">
              <a:off x="702527" y="2152185"/>
              <a:ext cx="0" cy="165038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4" name="ZoneTexte 13"/>
            <p:cNvSpPr txBox="1"/>
            <p:nvPr/>
          </p:nvSpPr>
          <p:spPr>
            <a:xfrm>
              <a:off x="3969834" y="3787697"/>
              <a:ext cx="2968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78419" y="2007219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I(</a:t>
              </a:r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1925445" y="3787697"/>
              <a:ext cx="3722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r>
                <a:rPr lang="en-US" baseline="-25000" dirty="0" smtClean="0">
                  <a:sym typeface="Symbol" panose="05050102010706020507" pitchFamily="18" charset="2"/>
                </a:rPr>
                <a:t>0</a:t>
              </a:r>
              <a:endParaRPr lang="en-US" baseline="-25000" dirty="0"/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5557721" y="2003502"/>
            <a:ext cx="4088291" cy="2119032"/>
            <a:chOff x="178419" y="2007219"/>
            <a:chExt cx="4088291" cy="2119032"/>
          </a:xfrm>
        </p:grpSpPr>
        <p:cxnSp>
          <p:nvCxnSpPr>
            <p:cNvPr id="39" name="Connecteur droit avec flèche 38"/>
            <p:cNvCxnSpPr/>
            <p:nvPr/>
          </p:nvCxnSpPr>
          <p:spPr bwMode="auto">
            <a:xfrm flipV="1">
              <a:off x="702527" y="3802566"/>
              <a:ext cx="3434575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0" name="Connecteur droit avec flèche 39"/>
            <p:cNvCxnSpPr/>
            <p:nvPr/>
          </p:nvCxnSpPr>
          <p:spPr bwMode="auto">
            <a:xfrm flipV="1">
              <a:off x="702527" y="2152185"/>
              <a:ext cx="0" cy="165038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1" name="ZoneTexte 40"/>
            <p:cNvSpPr txBox="1"/>
            <p:nvPr/>
          </p:nvSpPr>
          <p:spPr>
            <a:xfrm>
              <a:off x="3969834" y="3787697"/>
              <a:ext cx="2968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178419" y="2007219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I(</a:t>
              </a:r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1925445" y="3787697"/>
              <a:ext cx="3722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r>
                <a:rPr lang="en-US" baseline="-25000" dirty="0" smtClean="0">
                  <a:sym typeface="Symbol" panose="05050102010706020507" pitchFamily="18" charset="2"/>
                </a:rPr>
                <a:t>0</a:t>
              </a:r>
              <a:endParaRPr lang="en-US" baseline="-25000" dirty="0"/>
            </a:p>
          </p:txBody>
        </p:sp>
      </p:grpSp>
      <p:sp>
        <p:nvSpPr>
          <p:cNvPr id="19" name="Forme libre 18"/>
          <p:cNvSpPr/>
          <p:nvPr/>
        </p:nvSpPr>
        <p:spPr bwMode="auto">
          <a:xfrm>
            <a:off x="6955346" y="2185639"/>
            <a:ext cx="1011619" cy="1616928"/>
          </a:xfrm>
          <a:custGeom>
            <a:avLst/>
            <a:gdLst>
              <a:gd name="connsiteX0" fmla="*/ 0 w 1014761"/>
              <a:gd name="connsiteY0" fmla="*/ 1616930 h 1628081"/>
              <a:gd name="connsiteX1" fmla="*/ 501805 w 1014761"/>
              <a:gd name="connsiteY1" fmla="*/ 3 h 1628081"/>
              <a:gd name="connsiteX2" fmla="*/ 1014761 w 1014761"/>
              <a:gd name="connsiteY2" fmla="*/ 1628081 h 1628081"/>
              <a:gd name="connsiteX0" fmla="*/ 0 w 1014761"/>
              <a:gd name="connsiteY0" fmla="*/ 1616930 h 1628081"/>
              <a:gd name="connsiteX1" fmla="*/ 501805 w 1014761"/>
              <a:gd name="connsiteY1" fmla="*/ 3 h 1628081"/>
              <a:gd name="connsiteX2" fmla="*/ 1014761 w 1014761"/>
              <a:gd name="connsiteY2" fmla="*/ 1628081 h 1628081"/>
              <a:gd name="connsiteX0" fmla="*/ 0 w 1014761"/>
              <a:gd name="connsiteY0" fmla="*/ 1616929 h 1628080"/>
              <a:gd name="connsiteX1" fmla="*/ 501805 w 1014761"/>
              <a:gd name="connsiteY1" fmla="*/ 2 h 1628080"/>
              <a:gd name="connsiteX2" fmla="*/ 1014761 w 1014761"/>
              <a:gd name="connsiteY2" fmla="*/ 1628080 h 1628080"/>
              <a:gd name="connsiteX0" fmla="*/ 0 w 1011619"/>
              <a:gd name="connsiteY0" fmla="*/ 1616928 h 1616928"/>
              <a:gd name="connsiteX1" fmla="*/ 501805 w 1011619"/>
              <a:gd name="connsiteY1" fmla="*/ 1 h 1616928"/>
              <a:gd name="connsiteX2" fmla="*/ 1011619 w 1011619"/>
              <a:gd name="connsiteY2" fmla="*/ 1612367 h 161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619" h="1616928">
                <a:moveTo>
                  <a:pt x="0" y="1616928"/>
                </a:moveTo>
                <a:cubicBezTo>
                  <a:pt x="361160" y="1618240"/>
                  <a:pt x="333202" y="761"/>
                  <a:pt x="501805" y="1"/>
                </a:cubicBezTo>
                <a:cubicBezTo>
                  <a:pt x="670408" y="-759"/>
                  <a:pt x="701444" y="1613104"/>
                  <a:pt x="1011619" y="1612367"/>
                </a:cubicBezTo>
              </a:path>
            </a:pathLst>
          </a:cu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onnecteur droit 20"/>
          <p:cNvCxnSpPr>
            <a:endCxn id="43" idx="0"/>
          </p:cNvCxnSpPr>
          <p:nvPr/>
        </p:nvCxnSpPr>
        <p:spPr bwMode="auto">
          <a:xfrm>
            <a:off x="7454240" y="2190161"/>
            <a:ext cx="0" cy="15938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3" name="Flèche droite 22"/>
          <p:cNvSpPr/>
          <p:nvPr/>
        </p:nvSpPr>
        <p:spPr bwMode="auto">
          <a:xfrm>
            <a:off x="4463796" y="2389734"/>
            <a:ext cx="978408" cy="484632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6827786" y="1625016"/>
            <a:ext cx="1428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... will lead to:</a:t>
            </a:r>
            <a:endParaRPr lang="en-US" dirty="0"/>
          </a:p>
        </p:txBody>
      </p:sp>
      <p:sp>
        <p:nvSpPr>
          <p:cNvPr id="24" name="ZoneTexte 23"/>
          <p:cNvSpPr txBox="1"/>
          <p:nvPr/>
        </p:nvSpPr>
        <p:spPr>
          <a:xfrm>
            <a:off x="3851576" y="2829262"/>
            <a:ext cx="2202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Convolution with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instrumental response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26" name="Connecteur droit avec flèche 25"/>
          <p:cNvCxnSpPr/>
          <p:nvPr/>
        </p:nvCxnSpPr>
        <p:spPr bwMode="auto">
          <a:xfrm>
            <a:off x="7250654" y="3012141"/>
            <a:ext cx="43030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7" name="ZoneTexte 26"/>
          <p:cNvSpPr txBox="1"/>
          <p:nvPr/>
        </p:nvSpPr>
        <p:spPr>
          <a:xfrm>
            <a:off x="7680959" y="2850775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sym typeface="Symbol" panose="05050102010706020507" pitchFamily="18" charset="2"/>
              </a:rPr>
              <a:t>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3035648" y="4324574"/>
                <a:ext cx="3834704" cy="690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C000"/>
                    </a:solidFill>
                  </a:rPr>
                  <a:t>Spectral resolution: 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</m:t>
                        </m:r>
                        <m:r>
                          <a:rPr lang="fr-FR" sz="2400" b="0" i="1" baseline="-2500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0</m:t>
                        </m:r>
                      </m:num>
                      <m:den>
                        <m:r>
                          <a:rPr lang="en-US" sz="2400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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648" y="4324574"/>
                <a:ext cx="3834704" cy="690317"/>
              </a:xfrm>
              <a:prstGeom prst="rect">
                <a:avLst/>
              </a:prstGeom>
              <a:blipFill rotWithShape="0">
                <a:blip r:embed="rId3"/>
                <a:stretch>
                  <a:fillRect l="-2544" b="-6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9083431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65100"/>
            <a:ext cx="7985125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Spectral resolution</a:t>
            </a:r>
          </a:p>
        </p:txBody>
      </p:sp>
      <p:sp>
        <p:nvSpPr>
          <p:cNvPr id="59395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FAEBC5-7DF2-4F38-A31A-0BE590918402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5939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07313" y="6276975"/>
            <a:ext cx="206375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354A63-C17A-42F5-A02F-A6420ED64466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fr-FR" sz="1400" smtClean="0">
              <a:solidFill>
                <a:srgbClr val="FF9966"/>
              </a:solidFill>
            </a:endParaRPr>
          </a:p>
        </p:txBody>
      </p:sp>
      <p:cxnSp>
        <p:nvCxnSpPr>
          <p:cNvPr id="17" name="Connecteur droit 16"/>
          <p:cNvCxnSpPr/>
          <p:nvPr/>
        </p:nvCxnSpPr>
        <p:spPr bwMode="auto">
          <a:xfrm flipV="1">
            <a:off x="2118732" y="1813058"/>
            <a:ext cx="0" cy="150541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" name="Connecteur droit avec flèche 10"/>
          <p:cNvCxnSpPr/>
          <p:nvPr/>
        </p:nvCxnSpPr>
        <p:spPr bwMode="auto">
          <a:xfrm flipV="1">
            <a:off x="702527" y="3318473"/>
            <a:ext cx="343457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3" name="Connecteur droit avec flèche 12"/>
          <p:cNvCxnSpPr/>
          <p:nvPr/>
        </p:nvCxnSpPr>
        <p:spPr bwMode="auto">
          <a:xfrm flipV="1">
            <a:off x="702527" y="1668092"/>
            <a:ext cx="0" cy="165038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" name="ZoneTexte 13"/>
          <p:cNvSpPr txBox="1"/>
          <p:nvPr/>
        </p:nvSpPr>
        <p:spPr>
          <a:xfrm>
            <a:off x="3969834" y="3303604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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178419" y="1523126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I(</a:t>
            </a:r>
            <a:r>
              <a:rPr lang="en-US" dirty="0" smtClean="0">
                <a:sym typeface="Symbol" panose="05050102010706020507" pitchFamily="18" charset="2"/>
              </a:rPr>
              <a:t>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6" name="ZoneTexte 35"/>
          <p:cNvSpPr txBox="1"/>
          <p:nvPr/>
        </p:nvSpPr>
        <p:spPr>
          <a:xfrm>
            <a:off x="1881669" y="3303604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</a:t>
            </a:r>
            <a:r>
              <a:rPr lang="en-US" baseline="-25000" dirty="0" smtClean="0">
                <a:sym typeface="Symbol" panose="05050102010706020507" pitchFamily="18" charset="2"/>
              </a:rPr>
              <a:t>0</a:t>
            </a:r>
            <a:endParaRPr lang="en-US" baseline="-25000" dirty="0"/>
          </a:p>
        </p:txBody>
      </p:sp>
      <p:grpSp>
        <p:nvGrpSpPr>
          <p:cNvPr id="38" name="Groupe 37"/>
          <p:cNvGrpSpPr/>
          <p:nvPr/>
        </p:nvGrpSpPr>
        <p:grpSpPr>
          <a:xfrm>
            <a:off x="5557721" y="1519409"/>
            <a:ext cx="4088291" cy="2119032"/>
            <a:chOff x="178419" y="2007219"/>
            <a:chExt cx="4088291" cy="2119032"/>
          </a:xfrm>
        </p:grpSpPr>
        <p:cxnSp>
          <p:nvCxnSpPr>
            <p:cNvPr id="39" name="Connecteur droit avec flèche 38"/>
            <p:cNvCxnSpPr/>
            <p:nvPr/>
          </p:nvCxnSpPr>
          <p:spPr bwMode="auto">
            <a:xfrm flipV="1">
              <a:off x="702527" y="3802566"/>
              <a:ext cx="3434575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0" name="Connecteur droit avec flèche 39"/>
            <p:cNvCxnSpPr/>
            <p:nvPr/>
          </p:nvCxnSpPr>
          <p:spPr bwMode="auto">
            <a:xfrm flipV="1">
              <a:off x="702527" y="2152185"/>
              <a:ext cx="0" cy="165038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1" name="ZoneTexte 40"/>
            <p:cNvSpPr txBox="1"/>
            <p:nvPr/>
          </p:nvSpPr>
          <p:spPr>
            <a:xfrm>
              <a:off x="3969834" y="3787697"/>
              <a:ext cx="2968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178419" y="2007219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I(</a:t>
              </a:r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1925445" y="3787697"/>
              <a:ext cx="3722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r>
                <a:rPr lang="en-US" baseline="-25000" dirty="0" smtClean="0">
                  <a:sym typeface="Symbol" panose="05050102010706020507" pitchFamily="18" charset="2"/>
                </a:rPr>
                <a:t>0</a:t>
              </a:r>
              <a:endParaRPr lang="en-US" baseline="-25000" dirty="0"/>
            </a:p>
          </p:txBody>
        </p:sp>
      </p:grpSp>
      <p:sp>
        <p:nvSpPr>
          <p:cNvPr id="19" name="Forme libre 18"/>
          <p:cNvSpPr/>
          <p:nvPr/>
        </p:nvSpPr>
        <p:spPr bwMode="auto">
          <a:xfrm>
            <a:off x="6955346" y="1701546"/>
            <a:ext cx="1011619" cy="1616928"/>
          </a:xfrm>
          <a:custGeom>
            <a:avLst/>
            <a:gdLst>
              <a:gd name="connsiteX0" fmla="*/ 0 w 1014761"/>
              <a:gd name="connsiteY0" fmla="*/ 1616930 h 1628081"/>
              <a:gd name="connsiteX1" fmla="*/ 501805 w 1014761"/>
              <a:gd name="connsiteY1" fmla="*/ 3 h 1628081"/>
              <a:gd name="connsiteX2" fmla="*/ 1014761 w 1014761"/>
              <a:gd name="connsiteY2" fmla="*/ 1628081 h 1628081"/>
              <a:gd name="connsiteX0" fmla="*/ 0 w 1014761"/>
              <a:gd name="connsiteY0" fmla="*/ 1616930 h 1628081"/>
              <a:gd name="connsiteX1" fmla="*/ 501805 w 1014761"/>
              <a:gd name="connsiteY1" fmla="*/ 3 h 1628081"/>
              <a:gd name="connsiteX2" fmla="*/ 1014761 w 1014761"/>
              <a:gd name="connsiteY2" fmla="*/ 1628081 h 1628081"/>
              <a:gd name="connsiteX0" fmla="*/ 0 w 1014761"/>
              <a:gd name="connsiteY0" fmla="*/ 1616929 h 1628080"/>
              <a:gd name="connsiteX1" fmla="*/ 501805 w 1014761"/>
              <a:gd name="connsiteY1" fmla="*/ 2 h 1628080"/>
              <a:gd name="connsiteX2" fmla="*/ 1014761 w 1014761"/>
              <a:gd name="connsiteY2" fmla="*/ 1628080 h 1628080"/>
              <a:gd name="connsiteX0" fmla="*/ 0 w 1011619"/>
              <a:gd name="connsiteY0" fmla="*/ 1616928 h 1616928"/>
              <a:gd name="connsiteX1" fmla="*/ 501805 w 1011619"/>
              <a:gd name="connsiteY1" fmla="*/ 1 h 1616928"/>
              <a:gd name="connsiteX2" fmla="*/ 1011619 w 1011619"/>
              <a:gd name="connsiteY2" fmla="*/ 1612367 h 161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619" h="1616928">
                <a:moveTo>
                  <a:pt x="0" y="1616928"/>
                </a:moveTo>
                <a:cubicBezTo>
                  <a:pt x="361160" y="1618240"/>
                  <a:pt x="333202" y="761"/>
                  <a:pt x="501805" y="1"/>
                </a:cubicBezTo>
                <a:cubicBezTo>
                  <a:pt x="670408" y="-759"/>
                  <a:pt x="701444" y="1613104"/>
                  <a:pt x="1011619" y="1612367"/>
                </a:cubicBezTo>
              </a:path>
            </a:pathLst>
          </a:cu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onnecteur droit 20"/>
          <p:cNvCxnSpPr>
            <a:endCxn id="43" idx="0"/>
          </p:cNvCxnSpPr>
          <p:nvPr/>
        </p:nvCxnSpPr>
        <p:spPr bwMode="auto">
          <a:xfrm>
            <a:off x="7454240" y="1706068"/>
            <a:ext cx="0" cy="15938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3" name="Flèche droite 22"/>
          <p:cNvSpPr/>
          <p:nvPr/>
        </p:nvSpPr>
        <p:spPr bwMode="auto">
          <a:xfrm>
            <a:off x="4463796" y="1905641"/>
            <a:ext cx="978408" cy="484632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851576" y="2345169"/>
            <a:ext cx="2202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Convolution with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instrumental response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26" name="Connecteur droit avec flèche 25"/>
          <p:cNvCxnSpPr/>
          <p:nvPr/>
        </p:nvCxnSpPr>
        <p:spPr bwMode="auto">
          <a:xfrm>
            <a:off x="7250654" y="2528048"/>
            <a:ext cx="43030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7" name="ZoneTexte 26"/>
          <p:cNvSpPr txBox="1"/>
          <p:nvPr/>
        </p:nvSpPr>
        <p:spPr>
          <a:xfrm>
            <a:off x="7680959" y="2366682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sym typeface="Symbol" panose="05050102010706020507" pitchFamily="18" charset="2"/>
              </a:rPr>
              <a:t>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 bwMode="auto">
          <a:xfrm flipV="1">
            <a:off x="2217343" y="1814851"/>
            <a:ext cx="0" cy="150541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" name="Connecteur droit 29"/>
          <p:cNvCxnSpPr/>
          <p:nvPr/>
        </p:nvCxnSpPr>
        <p:spPr bwMode="auto">
          <a:xfrm flipV="1">
            <a:off x="2131282" y="4127745"/>
            <a:ext cx="0" cy="150541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31" name="Groupe 30"/>
          <p:cNvGrpSpPr/>
          <p:nvPr/>
        </p:nvGrpSpPr>
        <p:grpSpPr>
          <a:xfrm>
            <a:off x="190969" y="3837813"/>
            <a:ext cx="4088291" cy="2119032"/>
            <a:chOff x="178419" y="2007219"/>
            <a:chExt cx="4088291" cy="2119032"/>
          </a:xfrm>
        </p:grpSpPr>
        <p:cxnSp>
          <p:nvCxnSpPr>
            <p:cNvPr id="32" name="Connecteur droit avec flèche 31"/>
            <p:cNvCxnSpPr/>
            <p:nvPr/>
          </p:nvCxnSpPr>
          <p:spPr bwMode="auto">
            <a:xfrm flipV="1">
              <a:off x="702527" y="3802566"/>
              <a:ext cx="3434575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3" name="Connecteur droit avec flèche 32"/>
            <p:cNvCxnSpPr/>
            <p:nvPr/>
          </p:nvCxnSpPr>
          <p:spPr bwMode="auto">
            <a:xfrm flipV="1">
              <a:off x="702527" y="2152185"/>
              <a:ext cx="0" cy="165038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4" name="ZoneTexte 33"/>
            <p:cNvSpPr txBox="1"/>
            <p:nvPr/>
          </p:nvSpPr>
          <p:spPr>
            <a:xfrm>
              <a:off x="3969834" y="3787697"/>
              <a:ext cx="2968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178419" y="2007219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I(</a:t>
              </a:r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1925445" y="3787697"/>
              <a:ext cx="3722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r>
                <a:rPr lang="en-US" baseline="-25000" dirty="0" smtClean="0">
                  <a:sym typeface="Symbol" panose="05050102010706020507" pitchFamily="18" charset="2"/>
                </a:rPr>
                <a:t>0</a:t>
              </a:r>
              <a:endParaRPr lang="en-US" baseline="-25000" dirty="0"/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5570271" y="3834096"/>
            <a:ext cx="4088291" cy="2119032"/>
            <a:chOff x="178419" y="2007219"/>
            <a:chExt cx="4088291" cy="2119032"/>
          </a:xfrm>
        </p:grpSpPr>
        <p:cxnSp>
          <p:nvCxnSpPr>
            <p:cNvPr id="45" name="Connecteur droit avec flèche 44"/>
            <p:cNvCxnSpPr/>
            <p:nvPr/>
          </p:nvCxnSpPr>
          <p:spPr bwMode="auto">
            <a:xfrm flipV="1">
              <a:off x="702527" y="3802566"/>
              <a:ext cx="3434575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6" name="Connecteur droit avec flèche 45"/>
            <p:cNvCxnSpPr/>
            <p:nvPr/>
          </p:nvCxnSpPr>
          <p:spPr bwMode="auto">
            <a:xfrm flipV="1">
              <a:off x="702527" y="2152185"/>
              <a:ext cx="0" cy="165038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7" name="ZoneTexte 46"/>
            <p:cNvSpPr txBox="1"/>
            <p:nvPr/>
          </p:nvSpPr>
          <p:spPr>
            <a:xfrm>
              <a:off x="3969834" y="3787697"/>
              <a:ext cx="2968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endParaRPr lang="en-US" dirty="0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178419" y="2007219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I(</a:t>
              </a:r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1925445" y="3787697"/>
              <a:ext cx="3722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ym typeface="Symbol" panose="05050102010706020507" pitchFamily="18" charset="2"/>
                </a:rPr>
                <a:t></a:t>
              </a:r>
              <a:r>
                <a:rPr lang="en-US" baseline="-25000" dirty="0" smtClean="0">
                  <a:sym typeface="Symbol" panose="05050102010706020507" pitchFamily="18" charset="2"/>
                </a:rPr>
                <a:t>0</a:t>
              </a:r>
              <a:endParaRPr lang="en-US" baseline="-25000" dirty="0"/>
            </a:p>
          </p:txBody>
        </p:sp>
      </p:grpSp>
      <p:sp>
        <p:nvSpPr>
          <p:cNvPr id="51" name="Forme libre 50"/>
          <p:cNvSpPr/>
          <p:nvPr/>
        </p:nvSpPr>
        <p:spPr bwMode="auto">
          <a:xfrm>
            <a:off x="6967896" y="4015935"/>
            <a:ext cx="882960" cy="1617225"/>
          </a:xfrm>
          <a:custGeom>
            <a:avLst/>
            <a:gdLst>
              <a:gd name="connsiteX0" fmla="*/ 0 w 1014761"/>
              <a:gd name="connsiteY0" fmla="*/ 1616930 h 1628081"/>
              <a:gd name="connsiteX1" fmla="*/ 501805 w 1014761"/>
              <a:gd name="connsiteY1" fmla="*/ 3 h 1628081"/>
              <a:gd name="connsiteX2" fmla="*/ 1014761 w 1014761"/>
              <a:gd name="connsiteY2" fmla="*/ 1628081 h 1628081"/>
              <a:gd name="connsiteX0" fmla="*/ 0 w 1014761"/>
              <a:gd name="connsiteY0" fmla="*/ 1616930 h 1628081"/>
              <a:gd name="connsiteX1" fmla="*/ 501805 w 1014761"/>
              <a:gd name="connsiteY1" fmla="*/ 3 h 1628081"/>
              <a:gd name="connsiteX2" fmla="*/ 1014761 w 1014761"/>
              <a:gd name="connsiteY2" fmla="*/ 1628081 h 1628081"/>
              <a:gd name="connsiteX0" fmla="*/ 0 w 1014761"/>
              <a:gd name="connsiteY0" fmla="*/ 1616929 h 1628080"/>
              <a:gd name="connsiteX1" fmla="*/ 501805 w 1014761"/>
              <a:gd name="connsiteY1" fmla="*/ 2 h 1628080"/>
              <a:gd name="connsiteX2" fmla="*/ 1014761 w 1014761"/>
              <a:gd name="connsiteY2" fmla="*/ 1628080 h 1628080"/>
              <a:gd name="connsiteX0" fmla="*/ 0 w 1011619"/>
              <a:gd name="connsiteY0" fmla="*/ 1616928 h 1616928"/>
              <a:gd name="connsiteX1" fmla="*/ 501805 w 1011619"/>
              <a:gd name="connsiteY1" fmla="*/ 1 h 1616928"/>
              <a:gd name="connsiteX2" fmla="*/ 1011619 w 1011619"/>
              <a:gd name="connsiteY2" fmla="*/ 1612367 h 1616928"/>
              <a:gd name="connsiteX0" fmla="*/ 0 w 882960"/>
              <a:gd name="connsiteY0" fmla="*/ 1617224 h 1617224"/>
              <a:gd name="connsiteX1" fmla="*/ 501805 w 882960"/>
              <a:gd name="connsiteY1" fmla="*/ 297 h 1617224"/>
              <a:gd name="connsiteX2" fmla="*/ 882960 w 882960"/>
              <a:gd name="connsiteY2" fmla="*/ 1470219 h 1617224"/>
              <a:gd name="connsiteX0" fmla="*/ 0 w 882960"/>
              <a:gd name="connsiteY0" fmla="*/ 1617249 h 1617249"/>
              <a:gd name="connsiteX1" fmla="*/ 501805 w 882960"/>
              <a:gd name="connsiteY1" fmla="*/ 322 h 1617249"/>
              <a:gd name="connsiteX2" fmla="*/ 882960 w 882960"/>
              <a:gd name="connsiteY2" fmla="*/ 1470244 h 1617249"/>
              <a:gd name="connsiteX0" fmla="*/ 0 w 882960"/>
              <a:gd name="connsiteY0" fmla="*/ 1617225 h 1617225"/>
              <a:gd name="connsiteX1" fmla="*/ 501805 w 882960"/>
              <a:gd name="connsiteY1" fmla="*/ 298 h 1617225"/>
              <a:gd name="connsiteX2" fmla="*/ 882960 w 882960"/>
              <a:gd name="connsiteY2" fmla="*/ 1470220 h 161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960" h="1617225">
                <a:moveTo>
                  <a:pt x="0" y="1617225"/>
                </a:moveTo>
                <a:cubicBezTo>
                  <a:pt x="361160" y="1618537"/>
                  <a:pt x="354645" y="24799"/>
                  <a:pt x="501805" y="298"/>
                </a:cubicBezTo>
                <a:cubicBezTo>
                  <a:pt x="648965" y="-24203"/>
                  <a:pt x="710634" y="1470957"/>
                  <a:pt x="882960" y="1470220"/>
                </a:cubicBezTo>
              </a:path>
            </a:pathLst>
          </a:cu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èche droite 52"/>
          <p:cNvSpPr/>
          <p:nvPr/>
        </p:nvSpPr>
        <p:spPr bwMode="auto">
          <a:xfrm>
            <a:off x="4476346" y="4220328"/>
            <a:ext cx="978408" cy="484632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3864126" y="4659856"/>
            <a:ext cx="2202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Convolution with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instrumental response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55" name="Connecteur droit avec flèche 54"/>
          <p:cNvCxnSpPr/>
          <p:nvPr/>
        </p:nvCxnSpPr>
        <p:spPr bwMode="auto">
          <a:xfrm>
            <a:off x="7263204" y="4843858"/>
            <a:ext cx="43030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6" name="ZoneTexte 55"/>
          <p:cNvSpPr txBox="1"/>
          <p:nvPr/>
        </p:nvSpPr>
        <p:spPr>
          <a:xfrm>
            <a:off x="6849921" y="4674581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sym typeface="Symbol" panose="05050102010706020507" pitchFamily="18" charset="2"/>
              </a:rPr>
              <a:t>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57" name="Connecteur droit 56"/>
          <p:cNvCxnSpPr/>
          <p:nvPr/>
        </p:nvCxnSpPr>
        <p:spPr bwMode="auto">
          <a:xfrm flipV="1">
            <a:off x="2853838" y="4129538"/>
            <a:ext cx="0" cy="150541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8" name="ZoneTexte 57"/>
          <p:cNvSpPr txBox="1"/>
          <p:nvPr/>
        </p:nvSpPr>
        <p:spPr>
          <a:xfrm>
            <a:off x="2660551" y="5641599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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endParaRPr lang="en-US" baseline="-25000" dirty="0"/>
          </a:p>
        </p:txBody>
      </p:sp>
      <p:cxnSp>
        <p:nvCxnSpPr>
          <p:cNvPr id="59" name="Connecteur droit 58"/>
          <p:cNvCxnSpPr/>
          <p:nvPr/>
        </p:nvCxnSpPr>
        <p:spPr bwMode="auto">
          <a:xfrm flipV="1">
            <a:off x="7468830" y="4105019"/>
            <a:ext cx="0" cy="15054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0" name="Connecteur droit 59"/>
          <p:cNvCxnSpPr/>
          <p:nvPr/>
        </p:nvCxnSpPr>
        <p:spPr bwMode="auto">
          <a:xfrm flipV="1">
            <a:off x="8191386" y="4106812"/>
            <a:ext cx="0" cy="150541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1" name="Forme libre 60"/>
          <p:cNvSpPr/>
          <p:nvPr/>
        </p:nvSpPr>
        <p:spPr bwMode="auto">
          <a:xfrm>
            <a:off x="7829283" y="4011353"/>
            <a:ext cx="878365" cy="1612628"/>
          </a:xfrm>
          <a:custGeom>
            <a:avLst/>
            <a:gdLst>
              <a:gd name="connsiteX0" fmla="*/ 0 w 1014761"/>
              <a:gd name="connsiteY0" fmla="*/ 1616930 h 1628081"/>
              <a:gd name="connsiteX1" fmla="*/ 501805 w 1014761"/>
              <a:gd name="connsiteY1" fmla="*/ 3 h 1628081"/>
              <a:gd name="connsiteX2" fmla="*/ 1014761 w 1014761"/>
              <a:gd name="connsiteY2" fmla="*/ 1628081 h 1628081"/>
              <a:gd name="connsiteX0" fmla="*/ 0 w 1014761"/>
              <a:gd name="connsiteY0" fmla="*/ 1616930 h 1628081"/>
              <a:gd name="connsiteX1" fmla="*/ 501805 w 1014761"/>
              <a:gd name="connsiteY1" fmla="*/ 3 h 1628081"/>
              <a:gd name="connsiteX2" fmla="*/ 1014761 w 1014761"/>
              <a:gd name="connsiteY2" fmla="*/ 1628081 h 1628081"/>
              <a:gd name="connsiteX0" fmla="*/ 0 w 1014761"/>
              <a:gd name="connsiteY0" fmla="*/ 1616929 h 1628080"/>
              <a:gd name="connsiteX1" fmla="*/ 501805 w 1014761"/>
              <a:gd name="connsiteY1" fmla="*/ 2 h 1628080"/>
              <a:gd name="connsiteX2" fmla="*/ 1014761 w 1014761"/>
              <a:gd name="connsiteY2" fmla="*/ 1628080 h 1628080"/>
              <a:gd name="connsiteX0" fmla="*/ 0 w 1011619"/>
              <a:gd name="connsiteY0" fmla="*/ 1616928 h 1616928"/>
              <a:gd name="connsiteX1" fmla="*/ 501805 w 1011619"/>
              <a:gd name="connsiteY1" fmla="*/ 1 h 1616928"/>
              <a:gd name="connsiteX2" fmla="*/ 1011619 w 1011619"/>
              <a:gd name="connsiteY2" fmla="*/ 1612367 h 1616928"/>
              <a:gd name="connsiteX0" fmla="*/ 0 w 878365"/>
              <a:gd name="connsiteY0" fmla="*/ 1474744 h 1612627"/>
              <a:gd name="connsiteX1" fmla="*/ 368551 w 878365"/>
              <a:gd name="connsiteY1" fmla="*/ 261 h 1612627"/>
              <a:gd name="connsiteX2" fmla="*/ 878365 w 878365"/>
              <a:gd name="connsiteY2" fmla="*/ 1612627 h 1612627"/>
              <a:gd name="connsiteX0" fmla="*/ 0 w 878365"/>
              <a:gd name="connsiteY0" fmla="*/ 1474745 h 1612628"/>
              <a:gd name="connsiteX1" fmla="*/ 368551 w 878365"/>
              <a:gd name="connsiteY1" fmla="*/ 262 h 1612628"/>
              <a:gd name="connsiteX2" fmla="*/ 878365 w 878365"/>
              <a:gd name="connsiteY2" fmla="*/ 1612628 h 161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8365" h="1612628">
                <a:moveTo>
                  <a:pt x="0" y="1474745"/>
                </a:moveTo>
                <a:cubicBezTo>
                  <a:pt x="218716" y="1471462"/>
                  <a:pt x="222157" y="-22719"/>
                  <a:pt x="368551" y="262"/>
                </a:cubicBezTo>
                <a:cubicBezTo>
                  <a:pt x="514945" y="23243"/>
                  <a:pt x="568190" y="1613365"/>
                  <a:pt x="878365" y="1612628"/>
                </a:cubicBezTo>
              </a:path>
            </a:pathLst>
          </a:cu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Connecteur droit avec flèche 61"/>
          <p:cNvCxnSpPr/>
          <p:nvPr/>
        </p:nvCxnSpPr>
        <p:spPr bwMode="auto">
          <a:xfrm>
            <a:off x="7999166" y="4843858"/>
            <a:ext cx="43030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3" name="ZoneTexte 62"/>
          <p:cNvSpPr txBox="1"/>
          <p:nvPr/>
        </p:nvSpPr>
        <p:spPr>
          <a:xfrm>
            <a:off x="8463523" y="4674581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sym typeface="Symbol" panose="05050102010706020507" pitchFamily="18" charset="2"/>
              </a:rPr>
              <a:t>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2107026" y="3303604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</a:t>
            </a:r>
            <a:r>
              <a:rPr lang="en-US" baseline="-25000" dirty="0" smtClean="0">
                <a:sym typeface="Symbol" panose="05050102010706020507" pitchFamily="18" charset="2"/>
              </a:rPr>
              <a:t>1</a:t>
            </a:r>
            <a:endParaRPr lang="en-US" baseline="-25000" dirty="0"/>
          </a:p>
        </p:txBody>
      </p:sp>
      <p:sp>
        <p:nvSpPr>
          <p:cNvPr id="3" name="ZoneTexte 2"/>
          <p:cNvSpPr txBox="1"/>
          <p:nvPr/>
        </p:nvSpPr>
        <p:spPr>
          <a:xfrm>
            <a:off x="749643" y="4151868"/>
            <a:ext cx="1217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sym typeface="Symbol" panose="05050102010706020507" pitchFamily="18" charset="2"/>
              </a:rPr>
              <a:t></a:t>
            </a:r>
            <a:r>
              <a:rPr lang="en-US" b="1" baseline="-25000" dirty="0" smtClean="0">
                <a:solidFill>
                  <a:srgbClr val="FFC000"/>
                </a:solidFill>
                <a:sym typeface="Symbol" panose="05050102010706020507" pitchFamily="18" charset="2"/>
              </a:rPr>
              <a:t>1</a:t>
            </a:r>
            <a:r>
              <a:rPr lang="en-US" b="1" dirty="0" smtClean="0">
                <a:solidFill>
                  <a:srgbClr val="FFC000"/>
                </a:solidFill>
                <a:sym typeface="Symbol" panose="05050102010706020507" pitchFamily="18" charset="2"/>
              </a:rPr>
              <a:t> - </a:t>
            </a:r>
            <a:r>
              <a:rPr lang="en-US" b="1" baseline="-25000" dirty="0" smtClean="0">
                <a:solidFill>
                  <a:srgbClr val="FFC000"/>
                </a:solidFill>
                <a:sym typeface="Symbol" panose="05050102010706020507" pitchFamily="18" charset="2"/>
              </a:rPr>
              <a:t>0</a:t>
            </a:r>
            <a:r>
              <a:rPr lang="en-US" b="1" dirty="0" smtClean="0">
                <a:solidFill>
                  <a:srgbClr val="FFC000"/>
                </a:solidFill>
                <a:sym typeface="Symbol" panose="05050102010706020507" pitchFamily="18" charset="2"/>
              </a:rPr>
              <a:t> &gt; 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749643" y="2034745"/>
            <a:ext cx="1217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sym typeface="Symbol" panose="05050102010706020507" pitchFamily="18" charset="2"/>
              </a:rPr>
              <a:t></a:t>
            </a:r>
            <a:r>
              <a:rPr lang="en-US" b="1" baseline="-25000" dirty="0" smtClean="0">
                <a:solidFill>
                  <a:srgbClr val="FFC000"/>
                </a:solidFill>
                <a:sym typeface="Symbol" panose="05050102010706020507" pitchFamily="18" charset="2"/>
              </a:rPr>
              <a:t>1</a:t>
            </a:r>
            <a:r>
              <a:rPr lang="en-US" b="1" dirty="0" smtClean="0">
                <a:solidFill>
                  <a:srgbClr val="FFC000"/>
                </a:solidFill>
                <a:sym typeface="Symbol" panose="05050102010706020507" pitchFamily="18" charset="2"/>
              </a:rPr>
              <a:t> - </a:t>
            </a:r>
            <a:r>
              <a:rPr lang="en-US" b="1" baseline="-25000" dirty="0" smtClean="0">
                <a:solidFill>
                  <a:srgbClr val="FFC000"/>
                </a:solidFill>
                <a:sym typeface="Symbol" panose="05050102010706020507" pitchFamily="18" charset="2"/>
              </a:rPr>
              <a:t>0</a:t>
            </a:r>
            <a:r>
              <a:rPr lang="en-US" b="1" dirty="0" smtClean="0">
                <a:solidFill>
                  <a:srgbClr val="FFC000"/>
                </a:solidFill>
                <a:sym typeface="Symbol" panose="05050102010706020507" pitchFamily="18" charset="2"/>
              </a:rPr>
              <a:t> &lt; 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427308" y="2034745"/>
            <a:ext cx="1300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Unresolved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8518680" y="4151868"/>
            <a:ext cx="1095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R</a:t>
            </a:r>
            <a:r>
              <a:rPr lang="en-US" b="1" dirty="0" smtClean="0">
                <a:solidFill>
                  <a:srgbClr val="FFC000"/>
                </a:solidFill>
              </a:rPr>
              <a:t>esolved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31742" y="6024287"/>
            <a:ext cx="5442516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Spectral resolution = smallest visible wavelength span </a:t>
            </a:r>
            <a:r>
              <a:rPr lang="en-US" b="1" dirty="0" smtClean="0">
                <a:solidFill>
                  <a:srgbClr val="FFC000"/>
                </a:solidFill>
                <a:sym typeface="Symbol" panose="05050102010706020507" pitchFamily="18" charset="2"/>
              </a:rPr>
              <a:t>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divided by central wavelength </a:t>
            </a:r>
            <a:r>
              <a:rPr lang="en-US" b="1" dirty="0">
                <a:solidFill>
                  <a:srgbClr val="FFC000"/>
                </a:solidFill>
                <a:sym typeface="Symbol" panose="05050102010706020507" pitchFamily="18" charset="2"/>
              </a:rPr>
              <a:t></a:t>
            </a:r>
            <a:r>
              <a:rPr lang="en-US" b="1" baseline="-25000" dirty="0">
                <a:solidFill>
                  <a:srgbClr val="FFC000"/>
                </a:solidFill>
                <a:sym typeface="Symbol" panose="05050102010706020507" pitchFamily="18" charset="2"/>
              </a:rPr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04550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65100"/>
            <a:ext cx="7985125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Spectral resolution</a:t>
            </a:r>
          </a:p>
        </p:txBody>
      </p:sp>
      <p:sp>
        <p:nvSpPr>
          <p:cNvPr id="59395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FAEBC5-7DF2-4F38-A31A-0BE590918402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59396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5939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07313" y="6276975"/>
            <a:ext cx="206375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354A63-C17A-42F5-A02F-A6420ED64466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fr-FR" sz="1400" smtClean="0">
              <a:solidFill>
                <a:srgbClr val="FF9966"/>
              </a:solidFill>
            </a:endParaRPr>
          </a:p>
        </p:txBody>
      </p:sp>
      <p:cxnSp>
        <p:nvCxnSpPr>
          <p:cNvPr id="39" name="Connecteur droit avec flèche 38"/>
          <p:cNvCxnSpPr/>
          <p:nvPr/>
        </p:nvCxnSpPr>
        <p:spPr bwMode="auto">
          <a:xfrm flipV="1">
            <a:off x="3444293" y="3685462"/>
            <a:ext cx="343457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0" name="Connecteur droit avec flèche 39"/>
          <p:cNvCxnSpPr/>
          <p:nvPr/>
        </p:nvCxnSpPr>
        <p:spPr bwMode="auto">
          <a:xfrm flipV="1">
            <a:off x="3444293" y="2035081"/>
            <a:ext cx="0" cy="165038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1" name="ZoneTexte 40"/>
          <p:cNvSpPr txBox="1"/>
          <p:nvPr/>
        </p:nvSpPr>
        <p:spPr>
          <a:xfrm>
            <a:off x="6711600" y="3670593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</a:t>
            </a:r>
            <a:endParaRPr lang="en-US" dirty="0"/>
          </a:p>
        </p:txBody>
      </p:sp>
      <p:sp>
        <p:nvSpPr>
          <p:cNvPr id="42" name="ZoneTexte 41"/>
          <p:cNvSpPr txBox="1"/>
          <p:nvPr/>
        </p:nvSpPr>
        <p:spPr>
          <a:xfrm>
            <a:off x="2920185" y="1890115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I(</a:t>
            </a:r>
            <a:r>
              <a:rPr lang="en-US" dirty="0" smtClean="0">
                <a:sym typeface="Symbol" panose="05050102010706020507" pitchFamily="18" charset="2"/>
              </a:rPr>
              <a:t>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3" name="ZoneTexte 42"/>
          <p:cNvSpPr txBox="1"/>
          <p:nvPr/>
        </p:nvSpPr>
        <p:spPr>
          <a:xfrm>
            <a:off x="4778309" y="3670593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</a:t>
            </a:r>
            <a:r>
              <a:rPr lang="en-US" baseline="-25000" dirty="0" smtClean="0">
                <a:sym typeface="Symbol" panose="05050102010706020507" pitchFamily="18" charset="2"/>
              </a:rPr>
              <a:t>0</a:t>
            </a:r>
            <a:endParaRPr lang="en-US" baseline="-25000" dirty="0"/>
          </a:p>
        </p:txBody>
      </p:sp>
      <p:sp>
        <p:nvSpPr>
          <p:cNvPr id="19" name="Forme libre 18"/>
          <p:cNvSpPr/>
          <p:nvPr/>
        </p:nvSpPr>
        <p:spPr bwMode="auto">
          <a:xfrm>
            <a:off x="4454546" y="2072252"/>
            <a:ext cx="1011619" cy="1616928"/>
          </a:xfrm>
          <a:custGeom>
            <a:avLst/>
            <a:gdLst>
              <a:gd name="connsiteX0" fmla="*/ 0 w 1014761"/>
              <a:gd name="connsiteY0" fmla="*/ 1616930 h 1628081"/>
              <a:gd name="connsiteX1" fmla="*/ 501805 w 1014761"/>
              <a:gd name="connsiteY1" fmla="*/ 3 h 1628081"/>
              <a:gd name="connsiteX2" fmla="*/ 1014761 w 1014761"/>
              <a:gd name="connsiteY2" fmla="*/ 1628081 h 1628081"/>
              <a:gd name="connsiteX0" fmla="*/ 0 w 1014761"/>
              <a:gd name="connsiteY0" fmla="*/ 1616930 h 1628081"/>
              <a:gd name="connsiteX1" fmla="*/ 501805 w 1014761"/>
              <a:gd name="connsiteY1" fmla="*/ 3 h 1628081"/>
              <a:gd name="connsiteX2" fmla="*/ 1014761 w 1014761"/>
              <a:gd name="connsiteY2" fmla="*/ 1628081 h 1628081"/>
              <a:gd name="connsiteX0" fmla="*/ 0 w 1014761"/>
              <a:gd name="connsiteY0" fmla="*/ 1616929 h 1628080"/>
              <a:gd name="connsiteX1" fmla="*/ 501805 w 1014761"/>
              <a:gd name="connsiteY1" fmla="*/ 2 h 1628080"/>
              <a:gd name="connsiteX2" fmla="*/ 1014761 w 1014761"/>
              <a:gd name="connsiteY2" fmla="*/ 1628080 h 1628080"/>
              <a:gd name="connsiteX0" fmla="*/ 0 w 1011619"/>
              <a:gd name="connsiteY0" fmla="*/ 1616928 h 1616928"/>
              <a:gd name="connsiteX1" fmla="*/ 501805 w 1011619"/>
              <a:gd name="connsiteY1" fmla="*/ 1 h 1616928"/>
              <a:gd name="connsiteX2" fmla="*/ 1011619 w 1011619"/>
              <a:gd name="connsiteY2" fmla="*/ 1612367 h 161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1619" h="1616928">
                <a:moveTo>
                  <a:pt x="0" y="1616928"/>
                </a:moveTo>
                <a:cubicBezTo>
                  <a:pt x="361160" y="1618240"/>
                  <a:pt x="333202" y="761"/>
                  <a:pt x="501805" y="1"/>
                </a:cubicBezTo>
                <a:cubicBezTo>
                  <a:pt x="670408" y="-759"/>
                  <a:pt x="701444" y="1613104"/>
                  <a:pt x="1011619" y="1612367"/>
                </a:cubicBezTo>
              </a:path>
            </a:pathLst>
          </a:cu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onnecteur droit 20"/>
          <p:cNvCxnSpPr/>
          <p:nvPr/>
        </p:nvCxnSpPr>
        <p:spPr bwMode="auto">
          <a:xfrm>
            <a:off x="4953440" y="2076774"/>
            <a:ext cx="0" cy="159381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" name="ZoneTexte 23"/>
          <p:cNvSpPr txBox="1"/>
          <p:nvPr/>
        </p:nvSpPr>
        <p:spPr>
          <a:xfrm>
            <a:off x="3294532" y="1430769"/>
            <a:ext cx="3316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Instrumental response:</a:t>
            </a:r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26" name="Connecteur droit avec flèche 25"/>
          <p:cNvCxnSpPr/>
          <p:nvPr/>
        </p:nvCxnSpPr>
        <p:spPr bwMode="auto">
          <a:xfrm>
            <a:off x="4749854" y="2898754"/>
            <a:ext cx="43030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FF00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7" name="ZoneTexte 26"/>
          <p:cNvSpPr txBox="1"/>
          <p:nvPr/>
        </p:nvSpPr>
        <p:spPr>
          <a:xfrm>
            <a:off x="5180159" y="2737388"/>
            <a:ext cx="421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sym typeface="Symbol" panose="05050102010706020507" pitchFamily="18" charset="2"/>
              </a:rPr>
              <a:t>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501574" y="3982947"/>
            <a:ext cx="6902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 convolution of </a:t>
            </a:r>
            <a:r>
              <a:rPr lang="en-US" sz="2400" dirty="0" smtClean="0">
                <a:solidFill>
                  <a:srgbClr val="FFC000"/>
                </a:solidFill>
              </a:rPr>
              <a:t>grating function </a:t>
            </a:r>
            <a:r>
              <a:rPr lang="en-US" sz="2400" dirty="0" smtClean="0"/>
              <a:t>with </a:t>
            </a:r>
            <a:r>
              <a:rPr lang="en-US" sz="2400" dirty="0" smtClean="0">
                <a:solidFill>
                  <a:srgbClr val="66FF33"/>
                </a:solidFill>
              </a:rPr>
              <a:t>image of slit</a:t>
            </a:r>
            <a:endParaRPr lang="en-US" sz="2400" dirty="0">
              <a:solidFill>
                <a:srgbClr val="66FF33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3179607" y="4504428"/>
            <a:ext cx="1204980" cy="1726408"/>
            <a:chOff x="7501577" y="3651812"/>
            <a:chExt cx="1204980" cy="1726408"/>
          </a:xfrm>
        </p:grpSpPr>
        <p:sp>
          <p:nvSpPr>
            <p:cNvPr id="76" name="Forme libre 75"/>
            <p:cNvSpPr/>
            <p:nvPr/>
          </p:nvSpPr>
          <p:spPr bwMode="auto">
            <a:xfrm flipH="1">
              <a:off x="7501577" y="3651812"/>
              <a:ext cx="598506" cy="1726408"/>
            </a:xfrm>
            <a:custGeom>
              <a:avLst/>
              <a:gdLst>
                <a:gd name="connsiteX0" fmla="*/ 0 w 1723016"/>
                <a:gd name="connsiteY0" fmla="*/ 0 h 2034622"/>
                <a:gd name="connsiteX1" fmla="*/ 113016 w 1723016"/>
                <a:gd name="connsiteY1" fmla="*/ 1921267 h 2034622"/>
                <a:gd name="connsiteX2" fmla="*/ 195209 w 1723016"/>
                <a:gd name="connsiteY2" fmla="*/ 1828800 h 2034622"/>
                <a:gd name="connsiteX3" fmla="*/ 267128 w 1723016"/>
                <a:gd name="connsiteY3" fmla="*/ 1982912 h 2034622"/>
                <a:gd name="connsiteX4" fmla="*/ 400693 w 1723016"/>
                <a:gd name="connsiteY4" fmla="*/ 1921267 h 2034622"/>
                <a:gd name="connsiteX5" fmla="*/ 1541124 w 1723016"/>
                <a:gd name="connsiteY5" fmla="*/ 1910993 h 2034622"/>
                <a:gd name="connsiteX6" fmla="*/ 1705510 w 1723016"/>
                <a:gd name="connsiteY6" fmla="*/ 1561672 h 2034622"/>
                <a:gd name="connsiteX0" fmla="*/ 0 w 1541124"/>
                <a:gd name="connsiteY0" fmla="*/ 0 h 2034622"/>
                <a:gd name="connsiteX1" fmla="*/ 113016 w 1541124"/>
                <a:gd name="connsiteY1" fmla="*/ 1921267 h 2034622"/>
                <a:gd name="connsiteX2" fmla="*/ 195209 w 1541124"/>
                <a:gd name="connsiteY2" fmla="*/ 1828800 h 2034622"/>
                <a:gd name="connsiteX3" fmla="*/ 267128 w 1541124"/>
                <a:gd name="connsiteY3" fmla="*/ 1982912 h 2034622"/>
                <a:gd name="connsiteX4" fmla="*/ 400693 w 1541124"/>
                <a:gd name="connsiteY4" fmla="*/ 1921267 h 2034622"/>
                <a:gd name="connsiteX5" fmla="*/ 1541124 w 1541124"/>
                <a:gd name="connsiteY5" fmla="*/ 1910993 h 2034622"/>
                <a:gd name="connsiteX0" fmla="*/ 0 w 1541124"/>
                <a:gd name="connsiteY0" fmla="*/ 0 h 2034622"/>
                <a:gd name="connsiteX1" fmla="*/ 113016 w 1541124"/>
                <a:gd name="connsiteY1" fmla="*/ 1921267 h 2034622"/>
                <a:gd name="connsiteX2" fmla="*/ 195209 w 1541124"/>
                <a:gd name="connsiteY2" fmla="*/ 1828800 h 2034622"/>
                <a:gd name="connsiteX3" fmla="*/ 267128 w 1541124"/>
                <a:gd name="connsiteY3" fmla="*/ 1982912 h 2034622"/>
                <a:gd name="connsiteX4" fmla="*/ 400693 w 1541124"/>
                <a:gd name="connsiteY4" fmla="*/ 1921267 h 2034622"/>
                <a:gd name="connsiteX5" fmla="*/ 1541124 w 1541124"/>
                <a:gd name="connsiteY5" fmla="*/ 1910993 h 2034622"/>
                <a:gd name="connsiteX0" fmla="*/ 0 w 1541124"/>
                <a:gd name="connsiteY0" fmla="*/ 0 h 1985259"/>
                <a:gd name="connsiteX1" fmla="*/ 113016 w 1541124"/>
                <a:gd name="connsiteY1" fmla="*/ 1921267 h 1985259"/>
                <a:gd name="connsiteX2" fmla="*/ 195209 w 1541124"/>
                <a:gd name="connsiteY2" fmla="*/ 1828800 h 1985259"/>
                <a:gd name="connsiteX3" fmla="*/ 267128 w 1541124"/>
                <a:gd name="connsiteY3" fmla="*/ 1982912 h 1985259"/>
                <a:gd name="connsiteX4" fmla="*/ 400693 w 1541124"/>
                <a:gd name="connsiteY4" fmla="*/ 1921267 h 1985259"/>
                <a:gd name="connsiteX5" fmla="*/ 1541124 w 1541124"/>
                <a:gd name="connsiteY5" fmla="*/ 1910993 h 1985259"/>
                <a:gd name="connsiteX0" fmla="*/ 0 w 1541124"/>
                <a:gd name="connsiteY0" fmla="*/ 0 h 1982995"/>
                <a:gd name="connsiteX1" fmla="*/ 113016 w 1541124"/>
                <a:gd name="connsiteY1" fmla="*/ 1921267 h 1982995"/>
                <a:gd name="connsiteX2" fmla="*/ 195209 w 1541124"/>
                <a:gd name="connsiteY2" fmla="*/ 1828800 h 1982995"/>
                <a:gd name="connsiteX3" fmla="*/ 267128 w 1541124"/>
                <a:gd name="connsiteY3" fmla="*/ 1982912 h 1982995"/>
                <a:gd name="connsiteX4" fmla="*/ 448363 w 1541124"/>
                <a:gd name="connsiteY4" fmla="*/ 1804259 h 1982995"/>
                <a:gd name="connsiteX5" fmla="*/ 1541124 w 1541124"/>
                <a:gd name="connsiteY5" fmla="*/ 1910993 h 1982995"/>
                <a:gd name="connsiteX0" fmla="*/ 0 w 1541124"/>
                <a:gd name="connsiteY0" fmla="*/ 0 h 1923887"/>
                <a:gd name="connsiteX1" fmla="*/ 113016 w 1541124"/>
                <a:gd name="connsiteY1" fmla="*/ 1921267 h 1923887"/>
                <a:gd name="connsiteX2" fmla="*/ 195209 w 1541124"/>
                <a:gd name="connsiteY2" fmla="*/ 1828800 h 1923887"/>
                <a:gd name="connsiteX3" fmla="*/ 262794 w 1541124"/>
                <a:gd name="connsiteY3" fmla="*/ 1922241 h 1923887"/>
                <a:gd name="connsiteX4" fmla="*/ 448363 w 1541124"/>
                <a:gd name="connsiteY4" fmla="*/ 1804259 h 1923887"/>
                <a:gd name="connsiteX5" fmla="*/ 1541124 w 1541124"/>
                <a:gd name="connsiteY5" fmla="*/ 1910993 h 1923887"/>
                <a:gd name="connsiteX0" fmla="*/ 0 w 1541124"/>
                <a:gd name="connsiteY0" fmla="*/ 0 h 1924444"/>
                <a:gd name="connsiteX1" fmla="*/ 113016 w 1541124"/>
                <a:gd name="connsiteY1" fmla="*/ 1921267 h 1924444"/>
                <a:gd name="connsiteX2" fmla="*/ 195209 w 1541124"/>
                <a:gd name="connsiteY2" fmla="*/ 1828800 h 1924444"/>
                <a:gd name="connsiteX3" fmla="*/ 262794 w 1541124"/>
                <a:gd name="connsiteY3" fmla="*/ 1922241 h 1924444"/>
                <a:gd name="connsiteX4" fmla="*/ 392026 w 1541124"/>
                <a:gd name="connsiteY4" fmla="*/ 1812926 h 1924444"/>
                <a:gd name="connsiteX5" fmla="*/ 1541124 w 1541124"/>
                <a:gd name="connsiteY5" fmla="*/ 1910993 h 1924444"/>
                <a:gd name="connsiteX0" fmla="*/ 0 w 1541124"/>
                <a:gd name="connsiteY0" fmla="*/ 0 h 1924444"/>
                <a:gd name="connsiteX1" fmla="*/ 113016 w 1541124"/>
                <a:gd name="connsiteY1" fmla="*/ 1921267 h 1924444"/>
                <a:gd name="connsiteX2" fmla="*/ 195209 w 1541124"/>
                <a:gd name="connsiteY2" fmla="*/ 1828800 h 1924444"/>
                <a:gd name="connsiteX3" fmla="*/ 262794 w 1541124"/>
                <a:gd name="connsiteY3" fmla="*/ 1922241 h 1924444"/>
                <a:gd name="connsiteX4" fmla="*/ 392026 w 1541124"/>
                <a:gd name="connsiteY4" fmla="*/ 1812926 h 1924444"/>
                <a:gd name="connsiteX5" fmla="*/ 1541124 w 1541124"/>
                <a:gd name="connsiteY5" fmla="*/ 1910993 h 1924444"/>
                <a:gd name="connsiteX0" fmla="*/ 0 w 1541124"/>
                <a:gd name="connsiteY0" fmla="*/ 0 h 1925375"/>
                <a:gd name="connsiteX1" fmla="*/ 113016 w 1541124"/>
                <a:gd name="connsiteY1" fmla="*/ 1921267 h 1925375"/>
                <a:gd name="connsiteX2" fmla="*/ 195209 w 1541124"/>
                <a:gd name="connsiteY2" fmla="*/ 1828800 h 1925375"/>
                <a:gd name="connsiteX3" fmla="*/ 262794 w 1541124"/>
                <a:gd name="connsiteY3" fmla="*/ 1922241 h 1925375"/>
                <a:gd name="connsiteX4" fmla="*/ 348690 w 1541124"/>
                <a:gd name="connsiteY4" fmla="*/ 1825927 h 1925375"/>
                <a:gd name="connsiteX5" fmla="*/ 1541124 w 1541124"/>
                <a:gd name="connsiteY5" fmla="*/ 1910993 h 1925375"/>
                <a:gd name="connsiteX0" fmla="*/ 0 w 1541124"/>
                <a:gd name="connsiteY0" fmla="*/ 0 h 1922242"/>
                <a:gd name="connsiteX1" fmla="*/ 113016 w 1541124"/>
                <a:gd name="connsiteY1" fmla="*/ 1921267 h 1922242"/>
                <a:gd name="connsiteX2" fmla="*/ 195209 w 1541124"/>
                <a:gd name="connsiteY2" fmla="*/ 1828800 h 1922242"/>
                <a:gd name="connsiteX3" fmla="*/ 262794 w 1541124"/>
                <a:gd name="connsiteY3" fmla="*/ 1922241 h 1922242"/>
                <a:gd name="connsiteX4" fmla="*/ 348690 w 1541124"/>
                <a:gd name="connsiteY4" fmla="*/ 1825927 h 1922242"/>
                <a:gd name="connsiteX5" fmla="*/ 517993 w 1541124"/>
                <a:gd name="connsiteY5" fmla="*/ 1846524 h 1922242"/>
                <a:gd name="connsiteX6" fmla="*/ 1541124 w 1541124"/>
                <a:gd name="connsiteY6" fmla="*/ 1910993 h 1922242"/>
                <a:gd name="connsiteX0" fmla="*/ 0 w 1541124"/>
                <a:gd name="connsiteY0" fmla="*/ 0 h 1922242"/>
                <a:gd name="connsiteX1" fmla="*/ 113016 w 1541124"/>
                <a:gd name="connsiteY1" fmla="*/ 1921267 h 1922242"/>
                <a:gd name="connsiteX2" fmla="*/ 195209 w 1541124"/>
                <a:gd name="connsiteY2" fmla="*/ 1828800 h 1922242"/>
                <a:gd name="connsiteX3" fmla="*/ 262794 w 1541124"/>
                <a:gd name="connsiteY3" fmla="*/ 1922241 h 1922242"/>
                <a:gd name="connsiteX4" fmla="*/ 348690 w 1541124"/>
                <a:gd name="connsiteY4" fmla="*/ 1825927 h 1922242"/>
                <a:gd name="connsiteX5" fmla="*/ 448654 w 1541124"/>
                <a:gd name="connsiteY5" fmla="*/ 1911528 h 1922242"/>
                <a:gd name="connsiteX6" fmla="*/ 1541124 w 1541124"/>
                <a:gd name="connsiteY6" fmla="*/ 1910993 h 1922242"/>
                <a:gd name="connsiteX0" fmla="*/ 0 w 1541124"/>
                <a:gd name="connsiteY0" fmla="*/ 0 h 1930909"/>
                <a:gd name="connsiteX1" fmla="*/ 113016 w 1541124"/>
                <a:gd name="connsiteY1" fmla="*/ 1921267 h 1930909"/>
                <a:gd name="connsiteX2" fmla="*/ 195209 w 1541124"/>
                <a:gd name="connsiteY2" fmla="*/ 1828800 h 1930909"/>
                <a:gd name="connsiteX3" fmla="*/ 262794 w 1541124"/>
                <a:gd name="connsiteY3" fmla="*/ 1930908 h 1930909"/>
                <a:gd name="connsiteX4" fmla="*/ 348690 w 1541124"/>
                <a:gd name="connsiteY4" fmla="*/ 1825927 h 1930909"/>
                <a:gd name="connsiteX5" fmla="*/ 448654 w 1541124"/>
                <a:gd name="connsiteY5" fmla="*/ 1911528 h 1930909"/>
                <a:gd name="connsiteX6" fmla="*/ 1541124 w 1541124"/>
                <a:gd name="connsiteY6" fmla="*/ 1910993 h 1930909"/>
                <a:gd name="connsiteX0" fmla="*/ 0 w 1541124"/>
                <a:gd name="connsiteY0" fmla="*/ 0 h 1930909"/>
                <a:gd name="connsiteX1" fmla="*/ 113016 w 1541124"/>
                <a:gd name="connsiteY1" fmla="*/ 1921267 h 1930909"/>
                <a:gd name="connsiteX2" fmla="*/ 195209 w 1541124"/>
                <a:gd name="connsiteY2" fmla="*/ 1828800 h 1930909"/>
                <a:gd name="connsiteX3" fmla="*/ 262794 w 1541124"/>
                <a:gd name="connsiteY3" fmla="*/ 1930908 h 1930909"/>
                <a:gd name="connsiteX4" fmla="*/ 348690 w 1541124"/>
                <a:gd name="connsiteY4" fmla="*/ 1825927 h 1930909"/>
                <a:gd name="connsiteX5" fmla="*/ 448654 w 1541124"/>
                <a:gd name="connsiteY5" fmla="*/ 1911528 h 1930909"/>
                <a:gd name="connsiteX6" fmla="*/ 1541124 w 1541124"/>
                <a:gd name="connsiteY6" fmla="*/ 1910993 h 1930909"/>
                <a:gd name="connsiteX0" fmla="*/ 0 w 1541124"/>
                <a:gd name="connsiteY0" fmla="*/ 0 h 1931502"/>
                <a:gd name="connsiteX1" fmla="*/ 113016 w 1541124"/>
                <a:gd name="connsiteY1" fmla="*/ 1921267 h 1931502"/>
                <a:gd name="connsiteX2" fmla="*/ 195209 w 1541124"/>
                <a:gd name="connsiteY2" fmla="*/ 1828800 h 1931502"/>
                <a:gd name="connsiteX3" fmla="*/ 262794 w 1541124"/>
                <a:gd name="connsiteY3" fmla="*/ 1930908 h 1931502"/>
                <a:gd name="connsiteX4" fmla="*/ 324109 w 1541124"/>
                <a:gd name="connsiteY4" fmla="*/ 1872630 h 1931502"/>
                <a:gd name="connsiteX5" fmla="*/ 448654 w 1541124"/>
                <a:gd name="connsiteY5" fmla="*/ 1911528 h 1931502"/>
                <a:gd name="connsiteX6" fmla="*/ 1541124 w 1541124"/>
                <a:gd name="connsiteY6" fmla="*/ 1910993 h 1931502"/>
                <a:gd name="connsiteX0" fmla="*/ 0 w 1541124"/>
                <a:gd name="connsiteY0" fmla="*/ 0 h 1921518"/>
                <a:gd name="connsiteX1" fmla="*/ 113016 w 1541124"/>
                <a:gd name="connsiteY1" fmla="*/ 1921267 h 1921518"/>
                <a:gd name="connsiteX2" fmla="*/ 195209 w 1541124"/>
                <a:gd name="connsiteY2" fmla="*/ 1828800 h 1921518"/>
                <a:gd name="connsiteX3" fmla="*/ 257878 w 1541124"/>
                <a:gd name="connsiteY3" fmla="*/ 1906327 h 1921518"/>
                <a:gd name="connsiteX4" fmla="*/ 324109 w 1541124"/>
                <a:gd name="connsiteY4" fmla="*/ 1872630 h 1921518"/>
                <a:gd name="connsiteX5" fmla="*/ 448654 w 1541124"/>
                <a:gd name="connsiteY5" fmla="*/ 1911528 h 1921518"/>
                <a:gd name="connsiteX6" fmla="*/ 1541124 w 1541124"/>
                <a:gd name="connsiteY6" fmla="*/ 1910993 h 1921518"/>
                <a:gd name="connsiteX0" fmla="*/ 0 w 1541124"/>
                <a:gd name="connsiteY0" fmla="*/ 0 h 1921513"/>
                <a:gd name="connsiteX1" fmla="*/ 113016 w 1541124"/>
                <a:gd name="connsiteY1" fmla="*/ 1921267 h 1921513"/>
                <a:gd name="connsiteX2" fmla="*/ 195209 w 1541124"/>
                <a:gd name="connsiteY2" fmla="*/ 1828800 h 1921513"/>
                <a:gd name="connsiteX3" fmla="*/ 250503 w 1541124"/>
                <a:gd name="connsiteY3" fmla="*/ 1918617 h 1921513"/>
                <a:gd name="connsiteX4" fmla="*/ 324109 w 1541124"/>
                <a:gd name="connsiteY4" fmla="*/ 1872630 h 1921513"/>
                <a:gd name="connsiteX5" fmla="*/ 448654 w 1541124"/>
                <a:gd name="connsiteY5" fmla="*/ 1911528 h 1921513"/>
                <a:gd name="connsiteX6" fmla="*/ 1541124 w 1541124"/>
                <a:gd name="connsiteY6" fmla="*/ 1910993 h 1921513"/>
                <a:gd name="connsiteX0" fmla="*/ 0 w 1541124"/>
                <a:gd name="connsiteY0" fmla="*/ 0 h 1921513"/>
                <a:gd name="connsiteX1" fmla="*/ 113016 w 1541124"/>
                <a:gd name="connsiteY1" fmla="*/ 1921267 h 1921513"/>
                <a:gd name="connsiteX2" fmla="*/ 195209 w 1541124"/>
                <a:gd name="connsiteY2" fmla="*/ 1828800 h 1921513"/>
                <a:gd name="connsiteX3" fmla="*/ 250503 w 1541124"/>
                <a:gd name="connsiteY3" fmla="*/ 1918617 h 1921513"/>
                <a:gd name="connsiteX4" fmla="*/ 324109 w 1541124"/>
                <a:gd name="connsiteY4" fmla="*/ 1872630 h 1921513"/>
                <a:gd name="connsiteX5" fmla="*/ 448654 w 1541124"/>
                <a:gd name="connsiteY5" fmla="*/ 1911528 h 1921513"/>
                <a:gd name="connsiteX6" fmla="*/ 1541124 w 1541124"/>
                <a:gd name="connsiteY6" fmla="*/ 1910993 h 1921513"/>
                <a:gd name="connsiteX0" fmla="*/ 0 w 1541124"/>
                <a:gd name="connsiteY0" fmla="*/ 0 h 1921516"/>
                <a:gd name="connsiteX1" fmla="*/ 113016 w 1541124"/>
                <a:gd name="connsiteY1" fmla="*/ 1921267 h 1921516"/>
                <a:gd name="connsiteX2" fmla="*/ 195209 w 1541124"/>
                <a:gd name="connsiteY2" fmla="*/ 1828800 h 1921516"/>
                <a:gd name="connsiteX3" fmla="*/ 248045 w 1541124"/>
                <a:gd name="connsiteY3" fmla="*/ 1911243 h 1921516"/>
                <a:gd name="connsiteX4" fmla="*/ 324109 w 1541124"/>
                <a:gd name="connsiteY4" fmla="*/ 1872630 h 1921516"/>
                <a:gd name="connsiteX5" fmla="*/ 448654 w 1541124"/>
                <a:gd name="connsiteY5" fmla="*/ 1911528 h 1921516"/>
                <a:gd name="connsiteX6" fmla="*/ 1541124 w 1541124"/>
                <a:gd name="connsiteY6" fmla="*/ 1910993 h 1921516"/>
                <a:gd name="connsiteX0" fmla="*/ 0 w 1541124"/>
                <a:gd name="connsiteY0" fmla="*/ 0 h 1911706"/>
                <a:gd name="connsiteX1" fmla="*/ 113016 w 1541124"/>
                <a:gd name="connsiteY1" fmla="*/ 1911435 h 1911706"/>
                <a:gd name="connsiteX2" fmla="*/ 195209 w 1541124"/>
                <a:gd name="connsiteY2" fmla="*/ 1828800 h 1911706"/>
                <a:gd name="connsiteX3" fmla="*/ 248045 w 1541124"/>
                <a:gd name="connsiteY3" fmla="*/ 1911243 h 1911706"/>
                <a:gd name="connsiteX4" fmla="*/ 324109 w 1541124"/>
                <a:gd name="connsiteY4" fmla="*/ 1872630 h 1911706"/>
                <a:gd name="connsiteX5" fmla="*/ 448654 w 1541124"/>
                <a:gd name="connsiteY5" fmla="*/ 1911528 h 1911706"/>
                <a:gd name="connsiteX6" fmla="*/ 1541124 w 1541124"/>
                <a:gd name="connsiteY6" fmla="*/ 1910993 h 1911706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2023023"/>
                <a:gd name="connsiteX1" fmla="*/ 113016 w 1541124"/>
                <a:gd name="connsiteY1" fmla="*/ 1911435 h 2023023"/>
                <a:gd name="connsiteX2" fmla="*/ 195209 w 1541124"/>
                <a:gd name="connsiteY2" fmla="*/ 1806677 h 2023023"/>
                <a:gd name="connsiteX3" fmla="*/ 248045 w 1541124"/>
                <a:gd name="connsiteY3" fmla="*/ 1911243 h 2023023"/>
                <a:gd name="connsiteX4" fmla="*/ 324109 w 1541124"/>
                <a:gd name="connsiteY4" fmla="*/ 1872630 h 2023023"/>
                <a:gd name="connsiteX5" fmla="*/ 448654 w 1541124"/>
                <a:gd name="connsiteY5" fmla="*/ 1911528 h 2023023"/>
                <a:gd name="connsiteX6" fmla="*/ 1541124 w 1541124"/>
                <a:gd name="connsiteY6" fmla="*/ 1910993 h 2023023"/>
                <a:gd name="connsiteX0" fmla="*/ 0 w 1541124"/>
                <a:gd name="connsiteY0" fmla="*/ 0 h 1912831"/>
                <a:gd name="connsiteX1" fmla="*/ 113016 w 1541124"/>
                <a:gd name="connsiteY1" fmla="*/ 1911435 h 1912831"/>
                <a:gd name="connsiteX2" fmla="*/ 195209 w 1541124"/>
                <a:gd name="connsiteY2" fmla="*/ 1806677 h 1912831"/>
                <a:gd name="connsiteX3" fmla="*/ 248045 w 1541124"/>
                <a:gd name="connsiteY3" fmla="*/ 1911243 h 1912831"/>
                <a:gd name="connsiteX4" fmla="*/ 324109 w 1541124"/>
                <a:gd name="connsiteY4" fmla="*/ 1872630 h 1912831"/>
                <a:gd name="connsiteX5" fmla="*/ 448654 w 1541124"/>
                <a:gd name="connsiteY5" fmla="*/ 1911528 h 1912831"/>
                <a:gd name="connsiteX6" fmla="*/ 1541124 w 1541124"/>
                <a:gd name="connsiteY6" fmla="*/ 1910993 h 1912831"/>
                <a:gd name="connsiteX0" fmla="*/ 0 w 1541124"/>
                <a:gd name="connsiteY0" fmla="*/ 0 h 1912831"/>
                <a:gd name="connsiteX1" fmla="*/ 122848 w 1541124"/>
                <a:gd name="connsiteY1" fmla="*/ 1911435 h 1912831"/>
                <a:gd name="connsiteX2" fmla="*/ 195209 w 1541124"/>
                <a:gd name="connsiteY2" fmla="*/ 1806677 h 1912831"/>
                <a:gd name="connsiteX3" fmla="*/ 248045 w 1541124"/>
                <a:gd name="connsiteY3" fmla="*/ 1911243 h 1912831"/>
                <a:gd name="connsiteX4" fmla="*/ 324109 w 1541124"/>
                <a:gd name="connsiteY4" fmla="*/ 1872630 h 1912831"/>
                <a:gd name="connsiteX5" fmla="*/ 448654 w 1541124"/>
                <a:gd name="connsiteY5" fmla="*/ 1911528 h 1912831"/>
                <a:gd name="connsiteX6" fmla="*/ 1541124 w 1541124"/>
                <a:gd name="connsiteY6" fmla="*/ 1910993 h 1912831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24109 w 1541124"/>
                <a:gd name="connsiteY4" fmla="*/ 1872630 h 2023875"/>
                <a:gd name="connsiteX5" fmla="*/ 448654 w 1541124"/>
                <a:gd name="connsiteY5" fmla="*/ 1911528 h 2023875"/>
                <a:gd name="connsiteX6" fmla="*/ 1541124 w 1541124"/>
                <a:gd name="connsiteY6" fmla="*/ 1910993 h 2023875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14277 w 1541124"/>
                <a:gd name="connsiteY4" fmla="*/ 1862798 h 2023875"/>
                <a:gd name="connsiteX5" fmla="*/ 448654 w 1541124"/>
                <a:gd name="connsiteY5" fmla="*/ 1911528 h 2023875"/>
                <a:gd name="connsiteX6" fmla="*/ 1541124 w 1541124"/>
                <a:gd name="connsiteY6" fmla="*/ 1910993 h 2023875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14277 w 1541124"/>
                <a:gd name="connsiteY4" fmla="*/ 1862798 h 2023875"/>
                <a:gd name="connsiteX5" fmla="*/ 379828 w 1541124"/>
                <a:gd name="connsiteY5" fmla="*/ 1906612 h 2023875"/>
                <a:gd name="connsiteX6" fmla="*/ 1541124 w 1541124"/>
                <a:gd name="connsiteY6" fmla="*/ 1910993 h 2023875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14277 w 1541124"/>
                <a:gd name="connsiteY4" fmla="*/ 1862798 h 2023875"/>
                <a:gd name="connsiteX5" fmla="*/ 379828 w 1541124"/>
                <a:gd name="connsiteY5" fmla="*/ 1906612 h 2023875"/>
                <a:gd name="connsiteX6" fmla="*/ 1094171 w 1541124"/>
                <a:gd name="connsiteY6" fmla="*/ 1907043 h 2023875"/>
                <a:gd name="connsiteX7" fmla="*/ 1541124 w 1541124"/>
                <a:gd name="connsiteY7" fmla="*/ 1910993 h 2023875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14277 w 1541124"/>
                <a:gd name="connsiteY4" fmla="*/ 1862798 h 2023875"/>
                <a:gd name="connsiteX5" fmla="*/ 379828 w 1541124"/>
                <a:gd name="connsiteY5" fmla="*/ 1906612 h 2023875"/>
                <a:gd name="connsiteX6" fmla="*/ 435409 w 1541124"/>
                <a:gd name="connsiteY6" fmla="*/ 1877546 h 2023875"/>
                <a:gd name="connsiteX7" fmla="*/ 1541124 w 1541124"/>
                <a:gd name="connsiteY7" fmla="*/ 1910993 h 2023875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14277 w 1541124"/>
                <a:gd name="connsiteY4" fmla="*/ 1862798 h 2023875"/>
                <a:gd name="connsiteX5" fmla="*/ 379828 w 1541124"/>
                <a:gd name="connsiteY5" fmla="*/ 1906612 h 2023875"/>
                <a:gd name="connsiteX6" fmla="*/ 435409 w 1541124"/>
                <a:gd name="connsiteY6" fmla="*/ 1877546 h 2023875"/>
                <a:gd name="connsiteX7" fmla="*/ 909816 w 1541124"/>
                <a:gd name="connsiteY7" fmla="*/ 1894752 h 2023875"/>
                <a:gd name="connsiteX8" fmla="*/ 1541124 w 1541124"/>
                <a:gd name="connsiteY8" fmla="*/ 1910993 h 2023875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14277 w 1541124"/>
                <a:gd name="connsiteY4" fmla="*/ 1862798 h 2023875"/>
                <a:gd name="connsiteX5" fmla="*/ 379828 w 1541124"/>
                <a:gd name="connsiteY5" fmla="*/ 1906612 h 2023875"/>
                <a:gd name="connsiteX6" fmla="*/ 435409 w 1541124"/>
                <a:gd name="connsiteY6" fmla="*/ 1877546 h 2023875"/>
                <a:gd name="connsiteX7" fmla="*/ 504235 w 1541124"/>
                <a:gd name="connsiteY7" fmla="*/ 1911958 h 2023875"/>
                <a:gd name="connsiteX8" fmla="*/ 1541124 w 1541124"/>
                <a:gd name="connsiteY8" fmla="*/ 1910993 h 2023875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14277 w 1541124"/>
                <a:gd name="connsiteY4" fmla="*/ 1862798 h 2023875"/>
                <a:gd name="connsiteX5" fmla="*/ 379828 w 1541124"/>
                <a:gd name="connsiteY5" fmla="*/ 1906612 h 2023875"/>
                <a:gd name="connsiteX6" fmla="*/ 435409 w 1541124"/>
                <a:gd name="connsiteY6" fmla="*/ 1877546 h 2023875"/>
                <a:gd name="connsiteX7" fmla="*/ 499319 w 1541124"/>
                <a:gd name="connsiteY7" fmla="*/ 1909500 h 2023875"/>
                <a:gd name="connsiteX8" fmla="*/ 1541124 w 1541124"/>
                <a:gd name="connsiteY8" fmla="*/ 1910993 h 2023875"/>
                <a:gd name="connsiteX0" fmla="*/ 0 w 1541124"/>
                <a:gd name="connsiteY0" fmla="*/ 0 h 1912124"/>
                <a:gd name="connsiteX1" fmla="*/ 122848 w 1541124"/>
                <a:gd name="connsiteY1" fmla="*/ 1911435 h 1912124"/>
                <a:gd name="connsiteX2" fmla="*/ 190293 w 1541124"/>
                <a:gd name="connsiteY2" fmla="*/ 1811593 h 1912124"/>
                <a:gd name="connsiteX3" fmla="*/ 248045 w 1541124"/>
                <a:gd name="connsiteY3" fmla="*/ 1911243 h 1912124"/>
                <a:gd name="connsiteX4" fmla="*/ 314277 w 1541124"/>
                <a:gd name="connsiteY4" fmla="*/ 1862798 h 1912124"/>
                <a:gd name="connsiteX5" fmla="*/ 379828 w 1541124"/>
                <a:gd name="connsiteY5" fmla="*/ 1906612 h 1912124"/>
                <a:gd name="connsiteX6" fmla="*/ 435409 w 1541124"/>
                <a:gd name="connsiteY6" fmla="*/ 1877546 h 1912124"/>
                <a:gd name="connsiteX7" fmla="*/ 499319 w 1541124"/>
                <a:gd name="connsiteY7" fmla="*/ 1909500 h 1912124"/>
                <a:gd name="connsiteX8" fmla="*/ 1541124 w 1541124"/>
                <a:gd name="connsiteY8" fmla="*/ 1910993 h 1912124"/>
                <a:gd name="connsiteX0" fmla="*/ 0 w 1541124"/>
                <a:gd name="connsiteY0" fmla="*/ 0 h 1912124"/>
                <a:gd name="connsiteX1" fmla="*/ 122848 w 1541124"/>
                <a:gd name="connsiteY1" fmla="*/ 1911435 h 1912124"/>
                <a:gd name="connsiteX2" fmla="*/ 190293 w 1541124"/>
                <a:gd name="connsiteY2" fmla="*/ 1811593 h 1912124"/>
                <a:gd name="connsiteX3" fmla="*/ 248045 w 1541124"/>
                <a:gd name="connsiteY3" fmla="*/ 1911243 h 1912124"/>
                <a:gd name="connsiteX4" fmla="*/ 314277 w 1541124"/>
                <a:gd name="connsiteY4" fmla="*/ 1862798 h 1912124"/>
                <a:gd name="connsiteX5" fmla="*/ 379828 w 1541124"/>
                <a:gd name="connsiteY5" fmla="*/ 1906612 h 1912124"/>
                <a:gd name="connsiteX6" fmla="*/ 435409 w 1541124"/>
                <a:gd name="connsiteY6" fmla="*/ 1877546 h 1912124"/>
                <a:gd name="connsiteX7" fmla="*/ 499319 w 1541124"/>
                <a:gd name="connsiteY7" fmla="*/ 1909500 h 1912124"/>
                <a:gd name="connsiteX8" fmla="*/ 1541124 w 1541124"/>
                <a:gd name="connsiteY8" fmla="*/ 1910993 h 1912124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086"/>
                <a:gd name="connsiteX1" fmla="*/ 122848 w 1541124"/>
                <a:gd name="connsiteY1" fmla="*/ 1911435 h 1921086"/>
                <a:gd name="connsiteX2" fmla="*/ 190293 w 1541124"/>
                <a:gd name="connsiteY2" fmla="*/ 1811593 h 1921086"/>
                <a:gd name="connsiteX3" fmla="*/ 250504 w 1541124"/>
                <a:gd name="connsiteY3" fmla="*/ 1921075 h 1921086"/>
                <a:gd name="connsiteX4" fmla="*/ 314277 w 1541124"/>
                <a:gd name="connsiteY4" fmla="*/ 1862798 h 1921086"/>
                <a:gd name="connsiteX5" fmla="*/ 379828 w 1541124"/>
                <a:gd name="connsiteY5" fmla="*/ 1906612 h 1921086"/>
                <a:gd name="connsiteX6" fmla="*/ 435409 w 1541124"/>
                <a:gd name="connsiteY6" fmla="*/ 1877546 h 1921086"/>
                <a:gd name="connsiteX7" fmla="*/ 499319 w 1541124"/>
                <a:gd name="connsiteY7" fmla="*/ 1909500 h 1921086"/>
                <a:gd name="connsiteX8" fmla="*/ 1541124 w 1541124"/>
                <a:gd name="connsiteY8" fmla="*/ 1910993 h 1921086"/>
                <a:gd name="connsiteX0" fmla="*/ 0 w 1541124"/>
                <a:gd name="connsiteY0" fmla="*/ 0 h 1911435"/>
                <a:gd name="connsiteX1" fmla="*/ 122848 w 1541124"/>
                <a:gd name="connsiteY1" fmla="*/ 1911435 h 1911435"/>
                <a:gd name="connsiteX2" fmla="*/ 190293 w 1541124"/>
                <a:gd name="connsiteY2" fmla="*/ 1811593 h 1911435"/>
                <a:gd name="connsiteX3" fmla="*/ 243129 w 1541124"/>
                <a:gd name="connsiteY3" fmla="*/ 1911243 h 1911435"/>
                <a:gd name="connsiteX4" fmla="*/ 314277 w 1541124"/>
                <a:gd name="connsiteY4" fmla="*/ 1862798 h 1911435"/>
                <a:gd name="connsiteX5" fmla="*/ 379828 w 1541124"/>
                <a:gd name="connsiteY5" fmla="*/ 1906612 h 1911435"/>
                <a:gd name="connsiteX6" fmla="*/ 435409 w 1541124"/>
                <a:gd name="connsiteY6" fmla="*/ 1877546 h 1911435"/>
                <a:gd name="connsiteX7" fmla="*/ 499319 w 1541124"/>
                <a:gd name="connsiteY7" fmla="*/ 1909500 h 1911435"/>
                <a:gd name="connsiteX8" fmla="*/ 1541124 w 1541124"/>
                <a:gd name="connsiteY8" fmla="*/ 1910993 h 1911435"/>
                <a:gd name="connsiteX0" fmla="*/ 0 w 1541124"/>
                <a:gd name="connsiteY0" fmla="*/ 0 h 1911435"/>
                <a:gd name="connsiteX1" fmla="*/ 122848 w 1541124"/>
                <a:gd name="connsiteY1" fmla="*/ 1911435 h 1911435"/>
                <a:gd name="connsiteX2" fmla="*/ 190293 w 1541124"/>
                <a:gd name="connsiteY2" fmla="*/ 1811593 h 1911435"/>
                <a:gd name="connsiteX3" fmla="*/ 248045 w 1541124"/>
                <a:gd name="connsiteY3" fmla="*/ 1911243 h 1911435"/>
                <a:gd name="connsiteX4" fmla="*/ 314277 w 1541124"/>
                <a:gd name="connsiteY4" fmla="*/ 1862798 h 1911435"/>
                <a:gd name="connsiteX5" fmla="*/ 379828 w 1541124"/>
                <a:gd name="connsiteY5" fmla="*/ 1906612 h 1911435"/>
                <a:gd name="connsiteX6" fmla="*/ 435409 w 1541124"/>
                <a:gd name="connsiteY6" fmla="*/ 1877546 h 1911435"/>
                <a:gd name="connsiteX7" fmla="*/ 499319 w 1541124"/>
                <a:gd name="connsiteY7" fmla="*/ 1909500 h 1911435"/>
                <a:gd name="connsiteX8" fmla="*/ 1541124 w 1541124"/>
                <a:gd name="connsiteY8" fmla="*/ 1910993 h 191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1124" h="1911435">
                  <a:moveTo>
                    <a:pt x="0" y="0"/>
                  </a:moveTo>
                  <a:cubicBezTo>
                    <a:pt x="79243" y="145185"/>
                    <a:pt x="51804" y="1911845"/>
                    <a:pt x="122848" y="1911435"/>
                  </a:cubicBezTo>
                  <a:cubicBezTo>
                    <a:pt x="169311" y="1911025"/>
                    <a:pt x="169427" y="1811625"/>
                    <a:pt x="190293" y="1811593"/>
                  </a:cubicBezTo>
                  <a:cubicBezTo>
                    <a:pt x="211159" y="1811561"/>
                    <a:pt x="205259" y="1912541"/>
                    <a:pt x="248045" y="1911243"/>
                  </a:cubicBezTo>
                  <a:cubicBezTo>
                    <a:pt x="290831" y="1909945"/>
                    <a:pt x="292313" y="1863570"/>
                    <a:pt x="314277" y="1862798"/>
                  </a:cubicBezTo>
                  <a:cubicBezTo>
                    <a:pt x="336241" y="1862026"/>
                    <a:pt x="335879" y="1909071"/>
                    <a:pt x="379828" y="1906612"/>
                  </a:cubicBezTo>
                  <a:cubicBezTo>
                    <a:pt x="403271" y="1909214"/>
                    <a:pt x="416882" y="1887235"/>
                    <a:pt x="435409" y="1877546"/>
                  </a:cubicBezTo>
                  <a:lnTo>
                    <a:pt x="499319" y="1909500"/>
                  </a:lnTo>
                  <a:lnTo>
                    <a:pt x="1541124" y="1910993"/>
                  </a:lnTo>
                </a:path>
              </a:pathLst>
            </a:cu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orme libre 72"/>
            <p:cNvSpPr/>
            <p:nvPr/>
          </p:nvSpPr>
          <p:spPr bwMode="auto">
            <a:xfrm>
              <a:off x="8108051" y="3651812"/>
              <a:ext cx="598506" cy="1726408"/>
            </a:xfrm>
            <a:custGeom>
              <a:avLst/>
              <a:gdLst>
                <a:gd name="connsiteX0" fmla="*/ 0 w 1723016"/>
                <a:gd name="connsiteY0" fmla="*/ 0 h 2034622"/>
                <a:gd name="connsiteX1" fmla="*/ 113016 w 1723016"/>
                <a:gd name="connsiteY1" fmla="*/ 1921267 h 2034622"/>
                <a:gd name="connsiteX2" fmla="*/ 195209 w 1723016"/>
                <a:gd name="connsiteY2" fmla="*/ 1828800 h 2034622"/>
                <a:gd name="connsiteX3" fmla="*/ 267128 w 1723016"/>
                <a:gd name="connsiteY3" fmla="*/ 1982912 h 2034622"/>
                <a:gd name="connsiteX4" fmla="*/ 400693 w 1723016"/>
                <a:gd name="connsiteY4" fmla="*/ 1921267 h 2034622"/>
                <a:gd name="connsiteX5" fmla="*/ 1541124 w 1723016"/>
                <a:gd name="connsiteY5" fmla="*/ 1910993 h 2034622"/>
                <a:gd name="connsiteX6" fmla="*/ 1705510 w 1723016"/>
                <a:gd name="connsiteY6" fmla="*/ 1561672 h 2034622"/>
                <a:gd name="connsiteX0" fmla="*/ 0 w 1541124"/>
                <a:gd name="connsiteY0" fmla="*/ 0 h 2034622"/>
                <a:gd name="connsiteX1" fmla="*/ 113016 w 1541124"/>
                <a:gd name="connsiteY1" fmla="*/ 1921267 h 2034622"/>
                <a:gd name="connsiteX2" fmla="*/ 195209 w 1541124"/>
                <a:gd name="connsiteY2" fmla="*/ 1828800 h 2034622"/>
                <a:gd name="connsiteX3" fmla="*/ 267128 w 1541124"/>
                <a:gd name="connsiteY3" fmla="*/ 1982912 h 2034622"/>
                <a:gd name="connsiteX4" fmla="*/ 400693 w 1541124"/>
                <a:gd name="connsiteY4" fmla="*/ 1921267 h 2034622"/>
                <a:gd name="connsiteX5" fmla="*/ 1541124 w 1541124"/>
                <a:gd name="connsiteY5" fmla="*/ 1910993 h 2034622"/>
                <a:gd name="connsiteX0" fmla="*/ 0 w 1541124"/>
                <a:gd name="connsiteY0" fmla="*/ 0 h 2034622"/>
                <a:gd name="connsiteX1" fmla="*/ 113016 w 1541124"/>
                <a:gd name="connsiteY1" fmla="*/ 1921267 h 2034622"/>
                <a:gd name="connsiteX2" fmla="*/ 195209 w 1541124"/>
                <a:gd name="connsiteY2" fmla="*/ 1828800 h 2034622"/>
                <a:gd name="connsiteX3" fmla="*/ 267128 w 1541124"/>
                <a:gd name="connsiteY3" fmla="*/ 1982912 h 2034622"/>
                <a:gd name="connsiteX4" fmla="*/ 400693 w 1541124"/>
                <a:gd name="connsiteY4" fmla="*/ 1921267 h 2034622"/>
                <a:gd name="connsiteX5" fmla="*/ 1541124 w 1541124"/>
                <a:gd name="connsiteY5" fmla="*/ 1910993 h 2034622"/>
                <a:gd name="connsiteX0" fmla="*/ 0 w 1541124"/>
                <a:gd name="connsiteY0" fmla="*/ 0 h 1985259"/>
                <a:gd name="connsiteX1" fmla="*/ 113016 w 1541124"/>
                <a:gd name="connsiteY1" fmla="*/ 1921267 h 1985259"/>
                <a:gd name="connsiteX2" fmla="*/ 195209 w 1541124"/>
                <a:gd name="connsiteY2" fmla="*/ 1828800 h 1985259"/>
                <a:gd name="connsiteX3" fmla="*/ 267128 w 1541124"/>
                <a:gd name="connsiteY3" fmla="*/ 1982912 h 1985259"/>
                <a:gd name="connsiteX4" fmla="*/ 400693 w 1541124"/>
                <a:gd name="connsiteY4" fmla="*/ 1921267 h 1985259"/>
                <a:gd name="connsiteX5" fmla="*/ 1541124 w 1541124"/>
                <a:gd name="connsiteY5" fmla="*/ 1910993 h 1985259"/>
                <a:gd name="connsiteX0" fmla="*/ 0 w 1541124"/>
                <a:gd name="connsiteY0" fmla="*/ 0 h 1982995"/>
                <a:gd name="connsiteX1" fmla="*/ 113016 w 1541124"/>
                <a:gd name="connsiteY1" fmla="*/ 1921267 h 1982995"/>
                <a:gd name="connsiteX2" fmla="*/ 195209 w 1541124"/>
                <a:gd name="connsiteY2" fmla="*/ 1828800 h 1982995"/>
                <a:gd name="connsiteX3" fmla="*/ 267128 w 1541124"/>
                <a:gd name="connsiteY3" fmla="*/ 1982912 h 1982995"/>
                <a:gd name="connsiteX4" fmla="*/ 448363 w 1541124"/>
                <a:gd name="connsiteY4" fmla="*/ 1804259 h 1982995"/>
                <a:gd name="connsiteX5" fmla="*/ 1541124 w 1541124"/>
                <a:gd name="connsiteY5" fmla="*/ 1910993 h 1982995"/>
                <a:gd name="connsiteX0" fmla="*/ 0 w 1541124"/>
                <a:gd name="connsiteY0" fmla="*/ 0 h 1923887"/>
                <a:gd name="connsiteX1" fmla="*/ 113016 w 1541124"/>
                <a:gd name="connsiteY1" fmla="*/ 1921267 h 1923887"/>
                <a:gd name="connsiteX2" fmla="*/ 195209 w 1541124"/>
                <a:gd name="connsiteY2" fmla="*/ 1828800 h 1923887"/>
                <a:gd name="connsiteX3" fmla="*/ 262794 w 1541124"/>
                <a:gd name="connsiteY3" fmla="*/ 1922241 h 1923887"/>
                <a:gd name="connsiteX4" fmla="*/ 448363 w 1541124"/>
                <a:gd name="connsiteY4" fmla="*/ 1804259 h 1923887"/>
                <a:gd name="connsiteX5" fmla="*/ 1541124 w 1541124"/>
                <a:gd name="connsiteY5" fmla="*/ 1910993 h 1923887"/>
                <a:gd name="connsiteX0" fmla="*/ 0 w 1541124"/>
                <a:gd name="connsiteY0" fmla="*/ 0 h 1924444"/>
                <a:gd name="connsiteX1" fmla="*/ 113016 w 1541124"/>
                <a:gd name="connsiteY1" fmla="*/ 1921267 h 1924444"/>
                <a:gd name="connsiteX2" fmla="*/ 195209 w 1541124"/>
                <a:gd name="connsiteY2" fmla="*/ 1828800 h 1924444"/>
                <a:gd name="connsiteX3" fmla="*/ 262794 w 1541124"/>
                <a:gd name="connsiteY3" fmla="*/ 1922241 h 1924444"/>
                <a:gd name="connsiteX4" fmla="*/ 392026 w 1541124"/>
                <a:gd name="connsiteY4" fmla="*/ 1812926 h 1924444"/>
                <a:gd name="connsiteX5" fmla="*/ 1541124 w 1541124"/>
                <a:gd name="connsiteY5" fmla="*/ 1910993 h 1924444"/>
                <a:gd name="connsiteX0" fmla="*/ 0 w 1541124"/>
                <a:gd name="connsiteY0" fmla="*/ 0 h 1924444"/>
                <a:gd name="connsiteX1" fmla="*/ 113016 w 1541124"/>
                <a:gd name="connsiteY1" fmla="*/ 1921267 h 1924444"/>
                <a:gd name="connsiteX2" fmla="*/ 195209 w 1541124"/>
                <a:gd name="connsiteY2" fmla="*/ 1828800 h 1924444"/>
                <a:gd name="connsiteX3" fmla="*/ 262794 w 1541124"/>
                <a:gd name="connsiteY3" fmla="*/ 1922241 h 1924444"/>
                <a:gd name="connsiteX4" fmla="*/ 392026 w 1541124"/>
                <a:gd name="connsiteY4" fmla="*/ 1812926 h 1924444"/>
                <a:gd name="connsiteX5" fmla="*/ 1541124 w 1541124"/>
                <a:gd name="connsiteY5" fmla="*/ 1910993 h 1924444"/>
                <a:gd name="connsiteX0" fmla="*/ 0 w 1541124"/>
                <a:gd name="connsiteY0" fmla="*/ 0 h 1925375"/>
                <a:gd name="connsiteX1" fmla="*/ 113016 w 1541124"/>
                <a:gd name="connsiteY1" fmla="*/ 1921267 h 1925375"/>
                <a:gd name="connsiteX2" fmla="*/ 195209 w 1541124"/>
                <a:gd name="connsiteY2" fmla="*/ 1828800 h 1925375"/>
                <a:gd name="connsiteX3" fmla="*/ 262794 w 1541124"/>
                <a:gd name="connsiteY3" fmla="*/ 1922241 h 1925375"/>
                <a:gd name="connsiteX4" fmla="*/ 348690 w 1541124"/>
                <a:gd name="connsiteY4" fmla="*/ 1825927 h 1925375"/>
                <a:gd name="connsiteX5" fmla="*/ 1541124 w 1541124"/>
                <a:gd name="connsiteY5" fmla="*/ 1910993 h 1925375"/>
                <a:gd name="connsiteX0" fmla="*/ 0 w 1541124"/>
                <a:gd name="connsiteY0" fmla="*/ 0 h 1922242"/>
                <a:gd name="connsiteX1" fmla="*/ 113016 w 1541124"/>
                <a:gd name="connsiteY1" fmla="*/ 1921267 h 1922242"/>
                <a:gd name="connsiteX2" fmla="*/ 195209 w 1541124"/>
                <a:gd name="connsiteY2" fmla="*/ 1828800 h 1922242"/>
                <a:gd name="connsiteX3" fmla="*/ 262794 w 1541124"/>
                <a:gd name="connsiteY3" fmla="*/ 1922241 h 1922242"/>
                <a:gd name="connsiteX4" fmla="*/ 348690 w 1541124"/>
                <a:gd name="connsiteY4" fmla="*/ 1825927 h 1922242"/>
                <a:gd name="connsiteX5" fmla="*/ 517993 w 1541124"/>
                <a:gd name="connsiteY5" fmla="*/ 1846524 h 1922242"/>
                <a:gd name="connsiteX6" fmla="*/ 1541124 w 1541124"/>
                <a:gd name="connsiteY6" fmla="*/ 1910993 h 1922242"/>
                <a:gd name="connsiteX0" fmla="*/ 0 w 1541124"/>
                <a:gd name="connsiteY0" fmla="*/ 0 h 1922242"/>
                <a:gd name="connsiteX1" fmla="*/ 113016 w 1541124"/>
                <a:gd name="connsiteY1" fmla="*/ 1921267 h 1922242"/>
                <a:gd name="connsiteX2" fmla="*/ 195209 w 1541124"/>
                <a:gd name="connsiteY2" fmla="*/ 1828800 h 1922242"/>
                <a:gd name="connsiteX3" fmla="*/ 262794 w 1541124"/>
                <a:gd name="connsiteY3" fmla="*/ 1922241 h 1922242"/>
                <a:gd name="connsiteX4" fmla="*/ 348690 w 1541124"/>
                <a:gd name="connsiteY4" fmla="*/ 1825927 h 1922242"/>
                <a:gd name="connsiteX5" fmla="*/ 448654 w 1541124"/>
                <a:gd name="connsiteY5" fmla="*/ 1911528 h 1922242"/>
                <a:gd name="connsiteX6" fmla="*/ 1541124 w 1541124"/>
                <a:gd name="connsiteY6" fmla="*/ 1910993 h 1922242"/>
                <a:gd name="connsiteX0" fmla="*/ 0 w 1541124"/>
                <a:gd name="connsiteY0" fmla="*/ 0 h 1930909"/>
                <a:gd name="connsiteX1" fmla="*/ 113016 w 1541124"/>
                <a:gd name="connsiteY1" fmla="*/ 1921267 h 1930909"/>
                <a:gd name="connsiteX2" fmla="*/ 195209 w 1541124"/>
                <a:gd name="connsiteY2" fmla="*/ 1828800 h 1930909"/>
                <a:gd name="connsiteX3" fmla="*/ 262794 w 1541124"/>
                <a:gd name="connsiteY3" fmla="*/ 1930908 h 1930909"/>
                <a:gd name="connsiteX4" fmla="*/ 348690 w 1541124"/>
                <a:gd name="connsiteY4" fmla="*/ 1825927 h 1930909"/>
                <a:gd name="connsiteX5" fmla="*/ 448654 w 1541124"/>
                <a:gd name="connsiteY5" fmla="*/ 1911528 h 1930909"/>
                <a:gd name="connsiteX6" fmla="*/ 1541124 w 1541124"/>
                <a:gd name="connsiteY6" fmla="*/ 1910993 h 1930909"/>
                <a:gd name="connsiteX0" fmla="*/ 0 w 1541124"/>
                <a:gd name="connsiteY0" fmla="*/ 0 h 1930909"/>
                <a:gd name="connsiteX1" fmla="*/ 113016 w 1541124"/>
                <a:gd name="connsiteY1" fmla="*/ 1921267 h 1930909"/>
                <a:gd name="connsiteX2" fmla="*/ 195209 w 1541124"/>
                <a:gd name="connsiteY2" fmla="*/ 1828800 h 1930909"/>
                <a:gd name="connsiteX3" fmla="*/ 262794 w 1541124"/>
                <a:gd name="connsiteY3" fmla="*/ 1930908 h 1930909"/>
                <a:gd name="connsiteX4" fmla="*/ 348690 w 1541124"/>
                <a:gd name="connsiteY4" fmla="*/ 1825927 h 1930909"/>
                <a:gd name="connsiteX5" fmla="*/ 448654 w 1541124"/>
                <a:gd name="connsiteY5" fmla="*/ 1911528 h 1930909"/>
                <a:gd name="connsiteX6" fmla="*/ 1541124 w 1541124"/>
                <a:gd name="connsiteY6" fmla="*/ 1910993 h 1930909"/>
                <a:gd name="connsiteX0" fmla="*/ 0 w 1541124"/>
                <a:gd name="connsiteY0" fmla="*/ 0 h 1931502"/>
                <a:gd name="connsiteX1" fmla="*/ 113016 w 1541124"/>
                <a:gd name="connsiteY1" fmla="*/ 1921267 h 1931502"/>
                <a:gd name="connsiteX2" fmla="*/ 195209 w 1541124"/>
                <a:gd name="connsiteY2" fmla="*/ 1828800 h 1931502"/>
                <a:gd name="connsiteX3" fmla="*/ 262794 w 1541124"/>
                <a:gd name="connsiteY3" fmla="*/ 1930908 h 1931502"/>
                <a:gd name="connsiteX4" fmla="*/ 324109 w 1541124"/>
                <a:gd name="connsiteY4" fmla="*/ 1872630 h 1931502"/>
                <a:gd name="connsiteX5" fmla="*/ 448654 w 1541124"/>
                <a:gd name="connsiteY5" fmla="*/ 1911528 h 1931502"/>
                <a:gd name="connsiteX6" fmla="*/ 1541124 w 1541124"/>
                <a:gd name="connsiteY6" fmla="*/ 1910993 h 1931502"/>
                <a:gd name="connsiteX0" fmla="*/ 0 w 1541124"/>
                <a:gd name="connsiteY0" fmla="*/ 0 h 1921518"/>
                <a:gd name="connsiteX1" fmla="*/ 113016 w 1541124"/>
                <a:gd name="connsiteY1" fmla="*/ 1921267 h 1921518"/>
                <a:gd name="connsiteX2" fmla="*/ 195209 w 1541124"/>
                <a:gd name="connsiteY2" fmla="*/ 1828800 h 1921518"/>
                <a:gd name="connsiteX3" fmla="*/ 257878 w 1541124"/>
                <a:gd name="connsiteY3" fmla="*/ 1906327 h 1921518"/>
                <a:gd name="connsiteX4" fmla="*/ 324109 w 1541124"/>
                <a:gd name="connsiteY4" fmla="*/ 1872630 h 1921518"/>
                <a:gd name="connsiteX5" fmla="*/ 448654 w 1541124"/>
                <a:gd name="connsiteY5" fmla="*/ 1911528 h 1921518"/>
                <a:gd name="connsiteX6" fmla="*/ 1541124 w 1541124"/>
                <a:gd name="connsiteY6" fmla="*/ 1910993 h 1921518"/>
                <a:gd name="connsiteX0" fmla="*/ 0 w 1541124"/>
                <a:gd name="connsiteY0" fmla="*/ 0 h 1921513"/>
                <a:gd name="connsiteX1" fmla="*/ 113016 w 1541124"/>
                <a:gd name="connsiteY1" fmla="*/ 1921267 h 1921513"/>
                <a:gd name="connsiteX2" fmla="*/ 195209 w 1541124"/>
                <a:gd name="connsiteY2" fmla="*/ 1828800 h 1921513"/>
                <a:gd name="connsiteX3" fmla="*/ 250503 w 1541124"/>
                <a:gd name="connsiteY3" fmla="*/ 1918617 h 1921513"/>
                <a:gd name="connsiteX4" fmla="*/ 324109 w 1541124"/>
                <a:gd name="connsiteY4" fmla="*/ 1872630 h 1921513"/>
                <a:gd name="connsiteX5" fmla="*/ 448654 w 1541124"/>
                <a:gd name="connsiteY5" fmla="*/ 1911528 h 1921513"/>
                <a:gd name="connsiteX6" fmla="*/ 1541124 w 1541124"/>
                <a:gd name="connsiteY6" fmla="*/ 1910993 h 1921513"/>
                <a:gd name="connsiteX0" fmla="*/ 0 w 1541124"/>
                <a:gd name="connsiteY0" fmla="*/ 0 h 1921513"/>
                <a:gd name="connsiteX1" fmla="*/ 113016 w 1541124"/>
                <a:gd name="connsiteY1" fmla="*/ 1921267 h 1921513"/>
                <a:gd name="connsiteX2" fmla="*/ 195209 w 1541124"/>
                <a:gd name="connsiteY2" fmla="*/ 1828800 h 1921513"/>
                <a:gd name="connsiteX3" fmla="*/ 250503 w 1541124"/>
                <a:gd name="connsiteY3" fmla="*/ 1918617 h 1921513"/>
                <a:gd name="connsiteX4" fmla="*/ 324109 w 1541124"/>
                <a:gd name="connsiteY4" fmla="*/ 1872630 h 1921513"/>
                <a:gd name="connsiteX5" fmla="*/ 448654 w 1541124"/>
                <a:gd name="connsiteY5" fmla="*/ 1911528 h 1921513"/>
                <a:gd name="connsiteX6" fmla="*/ 1541124 w 1541124"/>
                <a:gd name="connsiteY6" fmla="*/ 1910993 h 1921513"/>
                <a:gd name="connsiteX0" fmla="*/ 0 w 1541124"/>
                <a:gd name="connsiteY0" fmla="*/ 0 h 1921516"/>
                <a:gd name="connsiteX1" fmla="*/ 113016 w 1541124"/>
                <a:gd name="connsiteY1" fmla="*/ 1921267 h 1921516"/>
                <a:gd name="connsiteX2" fmla="*/ 195209 w 1541124"/>
                <a:gd name="connsiteY2" fmla="*/ 1828800 h 1921516"/>
                <a:gd name="connsiteX3" fmla="*/ 248045 w 1541124"/>
                <a:gd name="connsiteY3" fmla="*/ 1911243 h 1921516"/>
                <a:gd name="connsiteX4" fmla="*/ 324109 w 1541124"/>
                <a:gd name="connsiteY4" fmla="*/ 1872630 h 1921516"/>
                <a:gd name="connsiteX5" fmla="*/ 448654 w 1541124"/>
                <a:gd name="connsiteY5" fmla="*/ 1911528 h 1921516"/>
                <a:gd name="connsiteX6" fmla="*/ 1541124 w 1541124"/>
                <a:gd name="connsiteY6" fmla="*/ 1910993 h 1921516"/>
                <a:gd name="connsiteX0" fmla="*/ 0 w 1541124"/>
                <a:gd name="connsiteY0" fmla="*/ 0 h 1911706"/>
                <a:gd name="connsiteX1" fmla="*/ 113016 w 1541124"/>
                <a:gd name="connsiteY1" fmla="*/ 1911435 h 1911706"/>
                <a:gd name="connsiteX2" fmla="*/ 195209 w 1541124"/>
                <a:gd name="connsiteY2" fmla="*/ 1828800 h 1911706"/>
                <a:gd name="connsiteX3" fmla="*/ 248045 w 1541124"/>
                <a:gd name="connsiteY3" fmla="*/ 1911243 h 1911706"/>
                <a:gd name="connsiteX4" fmla="*/ 324109 w 1541124"/>
                <a:gd name="connsiteY4" fmla="*/ 1872630 h 1911706"/>
                <a:gd name="connsiteX5" fmla="*/ 448654 w 1541124"/>
                <a:gd name="connsiteY5" fmla="*/ 1911528 h 1911706"/>
                <a:gd name="connsiteX6" fmla="*/ 1541124 w 1541124"/>
                <a:gd name="connsiteY6" fmla="*/ 1910993 h 1911706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1911684"/>
                <a:gd name="connsiteX1" fmla="*/ 113016 w 1541124"/>
                <a:gd name="connsiteY1" fmla="*/ 1911435 h 1911684"/>
                <a:gd name="connsiteX2" fmla="*/ 195209 w 1541124"/>
                <a:gd name="connsiteY2" fmla="*/ 1828800 h 1911684"/>
                <a:gd name="connsiteX3" fmla="*/ 248045 w 1541124"/>
                <a:gd name="connsiteY3" fmla="*/ 1911243 h 1911684"/>
                <a:gd name="connsiteX4" fmla="*/ 324109 w 1541124"/>
                <a:gd name="connsiteY4" fmla="*/ 1872630 h 1911684"/>
                <a:gd name="connsiteX5" fmla="*/ 448654 w 1541124"/>
                <a:gd name="connsiteY5" fmla="*/ 1911528 h 1911684"/>
                <a:gd name="connsiteX6" fmla="*/ 1541124 w 1541124"/>
                <a:gd name="connsiteY6" fmla="*/ 1910993 h 1911684"/>
                <a:gd name="connsiteX0" fmla="*/ 0 w 1541124"/>
                <a:gd name="connsiteY0" fmla="*/ 0 h 2023023"/>
                <a:gd name="connsiteX1" fmla="*/ 113016 w 1541124"/>
                <a:gd name="connsiteY1" fmla="*/ 1911435 h 2023023"/>
                <a:gd name="connsiteX2" fmla="*/ 195209 w 1541124"/>
                <a:gd name="connsiteY2" fmla="*/ 1806677 h 2023023"/>
                <a:gd name="connsiteX3" fmla="*/ 248045 w 1541124"/>
                <a:gd name="connsiteY3" fmla="*/ 1911243 h 2023023"/>
                <a:gd name="connsiteX4" fmla="*/ 324109 w 1541124"/>
                <a:gd name="connsiteY4" fmla="*/ 1872630 h 2023023"/>
                <a:gd name="connsiteX5" fmla="*/ 448654 w 1541124"/>
                <a:gd name="connsiteY5" fmla="*/ 1911528 h 2023023"/>
                <a:gd name="connsiteX6" fmla="*/ 1541124 w 1541124"/>
                <a:gd name="connsiteY6" fmla="*/ 1910993 h 2023023"/>
                <a:gd name="connsiteX0" fmla="*/ 0 w 1541124"/>
                <a:gd name="connsiteY0" fmla="*/ 0 h 1912831"/>
                <a:gd name="connsiteX1" fmla="*/ 113016 w 1541124"/>
                <a:gd name="connsiteY1" fmla="*/ 1911435 h 1912831"/>
                <a:gd name="connsiteX2" fmla="*/ 195209 w 1541124"/>
                <a:gd name="connsiteY2" fmla="*/ 1806677 h 1912831"/>
                <a:gd name="connsiteX3" fmla="*/ 248045 w 1541124"/>
                <a:gd name="connsiteY3" fmla="*/ 1911243 h 1912831"/>
                <a:gd name="connsiteX4" fmla="*/ 324109 w 1541124"/>
                <a:gd name="connsiteY4" fmla="*/ 1872630 h 1912831"/>
                <a:gd name="connsiteX5" fmla="*/ 448654 w 1541124"/>
                <a:gd name="connsiteY5" fmla="*/ 1911528 h 1912831"/>
                <a:gd name="connsiteX6" fmla="*/ 1541124 w 1541124"/>
                <a:gd name="connsiteY6" fmla="*/ 1910993 h 1912831"/>
                <a:gd name="connsiteX0" fmla="*/ 0 w 1541124"/>
                <a:gd name="connsiteY0" fmla="*/ 0 h 1912831"/>
                <a:gd name="connsiteX1" fmla="*/ 122848 w 1541124"/>
                <a:gd name="connsiteY1" fmla="*/ 1911435 h 1912831"/>
                <a:gd name="connsiteX2" fmla="*/ 195209 w 1541124"/>
                <a:gd name="connsiteY2" fmla="*/ 1806677 h 1912831"/>
                <a:gd name="connsiteX3" fmla="*/ 248045 w 1541124"/>
                <a:gd name="connsiteY3" fmla="*/ 1911243 h 1912831"/>
                <a:gd name="connsiteX4" fmla="*/ 324109 w 1541124"/>
                <a:gd name="connsiteY4" fmla="*/ 1872630 h 1912831"/>
                <a:gd name="connsiteX5" fmla="*/ 448654 w 1541124"/>
                <a:gd name="connsiteY5" fmla="*/ 1911528 h 1912831"/>
                <a:gd name="connsiteX6" fmla="*/ 1541124 w 1541124"/>
                <a:gd name="connsiteY6" fmla="*/ 1910993 h 1912831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24109 w 1541124"/>
                <a:gd name="connsiteY4" fmla="*/ 1872630 h 2023875"/>
                <a:gd name="connsiteX5" fmla="*/ 448654 w 1541124"/>
                <a:gd name="connsiteY5" fmla="*/ 1911528 h 2023875"/>
                <a:gd name="connsiteX6" fmla="*/ 1541124 w 1541124"/>
                <a:gd name="connsiteY6" fmla="*/ 1910993 h 2023875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14277 w 1541124"/>
                <a:gd name="connsiteY4" fmla="*/ 1862798 h 2023875"/>
                <a:gd name="connsiteX5" fmla="*/ 448654 w 1541124"/>
                <a:gd name="connsiteY5" fmla="*/ 1911528 h 2023875"/>
                <a:gd name="connsiteX6" fmla="*/ 1541124 w 1541124"/>
                <a:gd name="connsiteY6" fmla="*/ 1910993 h 2023875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14277 w 1541124"/>
                <a:gd name="connsiteY4" fmla="*/ 1862798 h 2023875"/>
                <a:gd name="connsiteX5" fmla="*/ 379828 w 1541124"/>
                <a:gd name="connsiteY5" fmla="*/ 1906612 h 2023875"/>
                <a:gd name="connsiteX6" fmla="*/ 1541124 w 1541124"/>
                <a:gd name="connsiteY6" fmla="*/ 1910993 h 2023875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14277 w 1541124"/>
                <a:gd name="connsiteY4" fmla="*/ 1862798 h 2023875"/>
                <a:gd name="connsiteX5" fmla="*/ 379828 w 1541124"/>
                <a:gd name="connsiteY5" fmla="*/ 1906612 h 2023875"/>
                <a:gd name="connsiteX6" fmla="*/ 1094171 w 1541124"/>
                <a:gd name="connsiteY6" fmla="*/ 1907043 h 2023875"/>
                <a:gd name="connsiteX7" fmla="*/ 1541124 w 1541124"/>
                <a:gd name="connsiteY7" fmla="*/ 1910993 h 2023875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14277 w 1541124"/>
                <a:gd name="connsiteY4" fmla="*/ 1862798 h 2023875"/>
                <a:gd name="connsiteX5" fmla="*/ 379828 w 1541124"/>
                <a:gd name="connsiteY5" fmla="*/ 1906612 h 2023875"/>
                <a:gd name="connsiteX6" fmla="*/ 435409 w 1541124"/>
                <a:gd name="connsiteY6" fmla="*/ 1877546 h 2023875"/>
                <a:gd name="connsiteX7" fmla="*/ 1541124 w 1541124"/>
                <a:gd name="connsiteY7" fmla="*/ 1910993 h 2023875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14277 w 1541124"/>
                <a:gd name="connsiteY4" fmla="*/ 1862798 h 2023875"/>
                <a:gd name="connsiteX5" fmla="*/ 379828 w 1541124"/>
                <a:gd name="connsiteY5" fmla="*/ 1906612 h 2023875"/>
                <a:gd name="connsiteX6" fmla="*/ 435409 w 1541124"/>
                <a:gd name="connsiteY6" fmla="*/ 1877546 h 2023875"/>
                <a:gd name="connsiteX7" fmla="*/ 909816 w 1541124"/>
                <a:gd name="connsiteY7" fmla="*/ 1894752 h 2023875"/>
                <a:gd name="connsiteX8" fmla="*/ 1541124 w 1541124"/>
                <a:gd name="connsiteY8" fmla="*/ 1910993 h 2023875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14277 w 1541124"/>
                <a:gd name="connsiteY4" fmla="*/ 1862798 h 2023875"/>
                <a:gd name="connsiteX5" fmla="*/ 379828 w 1541124"/>
                <a:gd name="connsiteY5" fmla="*/ 1906612 h 2023875"/>
                <a:gd name="connsiteX6" fmla="*/ 435409 w 1541124"/>
                <a:gd name="connsiteY6" fmla="*/ 1877546 h 2023875"/>
                <a:gd name="connsiteX7" fmla="*/ 504235 w 1541124"/>
                <a:gd name="connsiteY7" fmla="*/ 1911958 h 2023875"/>
                <a:gd name="connsiteX8" fmla="*/ 1541124 w 1541124"/>
                <a:gd name="connsiteY8" fmla="*/ 1910993 h 2023875"/>
                <a:gd name="connsiteX0" fmla="*/ 0 w 1541124"/>
                <a:gd name="connsiteY0" fmla="*/ 0 h 2023875"/>
                <a:gd name="connsiteX1" fmla="*/ 122848 w 1541124"/>
                <a:gd name="connsiteY1" fmla="*/ 1911435 h 2023875"/>
                <a:gd name="connsiteX2" fmla="*/ 190293 w 1541124"/>
                <a:gd name="connsiteY2" fmla="*/ 1811593 h 2023875"/>
                <a:gd name="connsiteX3" fmla="*/ 248045 w 1541124"/>
                <a:gd name="connsiteY3" fmla="*/ 1911243 h 2023875"/>
                <a:gd name="connsiteX4" fmla="*/ 314277 w 1541124"/>
                <a:gd name="connsiteY4" fmla="*/ 1862798 h 2023875"/>
                <a:gd name="connsiteX5" fmla="*/ 379828 w 1541124"/>
                <a:gd name="connsiteY5" fmla="*/ 1906612 h 2023875"/>
                <a:gd name="connsiteX6" fmla="*/ 435409 w 1541124"/>
                <a:gd name="connsiteY6" fmla="*/ 1877546 h 2023875"/>
                <a:gd name="connsiteX7" fmla="*/ 499319 w 1541124"/>
                <a:gd name="connsiteY7" fmla="*/ 1909500 h 2023875"/>
                <a:gd name="connsiteX8" fmla="*/ 1541124 w 1541124"/>
                <a:gd name="connsiteY8" fmla="*/ 1910993 h 2023875"/>
                <a:gd name="connsiteX0" fmla="*/ 0 w 1541124"/>
                <a:gd name="connsiteY0" fmla="*/ 0 h 1912124"/>
                <a:gd name="connsiteX1" fmla="*/ 122848 w 1541124"/>
                <a:gd name="connsiteY1" fmla="*/ 1911435 h 1912124"/>
                <a:gd name="connsiteX2" fmla="*/ 190293 w 1541124"/>
                <a:gd name="connsiteY2" fmla="*/ 1811593 h 1912124"/>
                <a:gd name="connsiteX3" fmla="*/ 248045 w 1541124"/>
                <a:gd name="connsiteY3" fmla="*/ 1911243 h 1912124"/>
                <a:gd name="connsiteX4" fmla="*/ 314277 w 1541124"/>
                <a:gd name="connsiteY4" fmla="*/ 1862798 h 1912124"/>
                <a:gd name="connsiteX5" fmla="*/ 379828 w 1541124"/>
                <a:gd name="connsiteY5" fmla="*/ 1906612 h 1912124"/>
                <a:gd name="connsiteX6" fmla="*/ 435409 w 1541124"/>
                <a:gd name="connsiteY6" fmla="*/ 1877546 h 1912124"/>
                <a:gd name="connsiteX7" fmla="*/ 499319 w 1541124"/>
                <a:gd name="connsiteY7" fmla="*/ 1909500 h 1912124"/>
                <a:gd name="connsiteX8" fmla="*/ 1541124 w 1541124"/>
                <a:gd name="connsiteY8" fmla="*/ 1910993 h 1912124"/>
                <a:gd name="connsiteX0" fmla="*/ 0 w 1541124"/>
                <a:gd name="connsiteY0" fmla="*/ 0 h 1912124"/>
                <a:gd name="connsiteX1" fmla="*/ 122848 w 1541124"/>
                <a:gd name="connsiteY1" fmla="*/ 1911435 h 1912124"/>
                <a:gd name="connsiteX2" fmla="*/ 190293 w 1541124"/>
                <a:gd name="connsiteY2" fmla="*/ 1811593 h 1912124"/>
                <a:gd name="connsiteX3" fmla="*/ 248045 w 1541124"/>
                <a:gd name="connsiteY3" fmla="*/ 1911243 h 1912124"/>
                <a:gd name="connsiteX4" fmla="*/ 314277 w 1541124"/>
                <a:gd name="connsiteY4" fmla="*/ 1862798 h 1912124"/>
                <a:gd name="connsiteX5" fmla="*/ 379828 w 1541124"/>
                <a:gd name="connsiteY5" fmla="*/ 1906612 h 1912124"/>
                <a:gd name="connsiteX6" fmla="*/ 435409 w 1541124"/>
                <a:gd name="connsiteY6" fmla="*/ 1877546 h 1912124"/>
                <a:gd name="connsiteX7" fmla="*/ 499319 w 1541124"/>
                <a:gd name="connsiteY7" fmla="*/ 1909500 h 1912124"/>
                <a:gd name="connsiteX8" fmla="*/ 1541124 w 1541124"/>
                <a:gd name="connsiteY8" fmla="*/ 1910993 h 1912124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853"/>
                <a:gd name="connsiteX1" fmla="*/ 122848 w 1541124"/>
                <a:gd name="connsiteY1" fmla="*/ 1911435 h 1921853"/>
                <a:gd name="connsiteX2" fmla="*/ 190293 w 1541124"/>
                <a:gd name="connsiteY2" fmla="*/ 1811593 h 1921853"/>
                <a:gd name="connsiteX3" fmla="*/ 250504 w 1541124"/>
                <a:gd name="connsiteY3" fmla="*/ 1921075 h 1921853"/>
                <a:gd name="connsiteX4" fmla="*/ 314277 w 1541124"/>
                <a:gd name="connsiteY4" fmla="*/ 1862798 h 1921853"/>
                <a:gd name="connsiteX5" fmla="*/ 379828 w 1541124"/>
                <a:gd name="connsiteY5" fmla="*/ 1906612 h 1921853"/>
                <a:gd name="connsiteX6" fmla="*/ 435409 w 1541124"/>
                <a:gd name="connsiteY6" fmla="*/ 1877546 h 1921853"/>
                <a:gd name="connsiteX7" fmla="*/ 499319 w 1541124"/>
                <a:gd name="connsiteY7" fmla="*/ 1909500 h 1921853"/>
                <a:gd name="connsiteX8" fmla="*/ 1541124 w 1541124"/>
                <a:gd name="connsiteY8" fmla="*/ 1910993 h 1921853"/>
                <a:gd name="connsiteX0" fmla="*/ 0 w 1541124"/>
                <a:gd name="connsiteY0" fmla="*/ 0 h 1921086"/>
                <a:gd name="connsiteX1" fmla="*/ 122848 w 1541124"/>
                <a:gd name="connsiteY1" fmla="*/ 1911435 h 1921086"/>
                <a:gd name="connsiteX2" fmla="*/ 190293 w 1541124"/>
                <a:gd name="connsiteY2" fmla="*/ 1811593 h 1921086"/>
                <a:gd name="connsiteX3" fmla="*/ 250504 w 1541124"/>
                <a:gd name="connsiteY3" fmla="*/ 1921075 h 1921086"/>
                <a:gd name="connsiteX4" fmla="*/ 314277 w 1541124"/>
                <a:gd name="connsiteY4" fmla="*/ 1862798 h 1921086"/>
                <a:gd name="connsiteX5" fmla="*/ 379828 w 1541124"/>
                <a:gd name="connsiteY5" fmla="*/ 1906612 h 1921086"/>
                <a:gd name="connsiteX6" fmla="*/ 435409 w 1541124"/>
                <a:gd name="connsiteY6" fmla="*/ 1877546 h 1921086"/>
                <a:gd name="connsiteX7" fmla="*/ 499319 w 1541124"/>
                <a:gd name="connsiteY7" fmla="*/ 1909500 h 1921086"/>
                <a:gd name="connsiteX8" fmla="*/ 1541124 w 1541124"/>
                <a:gd name="connsiteY8" fmla="*/ 1910993 h 1921086"/>
                <a:gd name="connsiteX0" fmla="*/ 0 w 1541124"/>
                <a:gd name="connsiteY0" fmla="*/ 0 h 1911435"/>
                <a:gd name="connsiteX1" fmla="*/ 122848 w 1541124"/>
                <a:gd name="connsiteY1" fmla="*/ 1911435 h 1911435"/>
                <a:gd name="connsiteX2" fmla="*/ 190293 w 1541124"/>
                <a:gd name="connsiteY2" fmla="*/ 1811593 h 1911435"/>
                <a:gd name="connsiteX3" fmla="*/ 243129 w 1541124"/>
                <a:gd name="connsiteY3" fmla="*/ 1911243 h 1911435"/>
                <a:gd name="connsiteX4" fmla="*/ 314277 w 1541124"/>
                <a:gd name="connsiteY4" fmla="*/ 1862798 h 1911435"/>
                <a:gd name="connsiteX5" fmla="*/ 379828 w 1541124"/>
                <a:gd name="connsiteY5" fmla="*/ 1906612 h 1911435"/>
                <a:gd name="connsiteX6" fmla="*/ 435409 w 1541124"/>
                <a:gd name="connsiteY6" fmla="*/ 1877546 h 1911435"/>
                <a:gd name="connsiteX7" fmla="*/ 499319 w 1541124"/>
                <a:gd name="connsiteY7" fmla="*/ 1909500 h 1911435"/>
                <a:gd name="connsiteX8" fmla="*/ 1541124 w 1541124"/>
                <a:gd name="connsiteY8" fmla="*/ 1910993 h 1911435"/>
                <a:gd name="connsiteX0" fmla="*/ 0 w 1541124"/>
                <a:gd name="connsiteY0" fmla="*/ 0 h 1911435"/>
                <a:gd name="connsiteX1" fmla="*/ 122848 w 1541124"/>
                <a:gd name="connsiteY1" fmla="*/ 1911435 h 1911435"/>
                <a:gd name="connsiteX2" fmla="*/ 190293 w 1541124"/>
                <a:gd name="connsiteY2" fmla="*/ 1811593 h 1911435"/>
                <a:gd name="connsiteX3" fmla="*/ 248045 w 1541124"/>
                <a:gd name="connsiteY3" fmla="*/ 1911243 h 1911435"/>
                <a:gd name="connsiteX4" fmla="*/ 314277 w 1541124"/>
                <a:gd name="connsiteY4" fmla="*/ 1862798 h 1911435"/>
                <a:gd name="connsiteX5" fmla="*/ 379828 w 1541124"/>
                <a:gd name="connsiteY5" fmla="*/ 1906612 h 1911435"/>
                <a:gd name="connsiteX6" fmla="*/ 435409 w 1541124"/>
                <a:gd name="connsiteY6" fmla="*/ 1877546 h 1911435"/>
                <a:gd name="connsiteX7" fmla="*/ 499319 w 1541124"/>
                <a:gd name="connsiteY7" fmla="*/ 1909500 h 1911435"/>
                <a:gd name="connsiteX8" fmla="*/ 1541124 w 1541124"/>
                <a:gd name="connsiteY8" fmla="*/ 1910993 h 191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41124" h="1911435">
                  <a:moveTo>
                    <a:pt x="0" y="0"/>
                  </a:moveTo>
                  <a:cubicBezTo>
                    <a:pt x="79243" y="145185"/>
                    <a:pt x="51804" y="1911845"/>
                    <a:pt x="122848" y="1911435"/>
                  </a:cubicBezTo>
                  <a:cubicBezTo>
                    <a:pt x="169311" y="1911025"/>
                    <a:pt x="169427" y="1811625"/>
                    <a:pt x="190293" y="1811593"/>
                  </a:cubicBezTo>
                  <a:cubicBezTo>
                    <a:pt x="211159" y="1811561"/>
                    <a:pt x="205259" y="1912541"/>
                    <a:pt x="248045" y="1911243"/>
                  </a:cubicBezTo>
                  <a:cubicBezTo>
                    <a:pt x="290831" y="1909945"/>
                    <a:pt x="292313" y="1863570"/>
                    <a:pt x="314277" y="1862798"/>
                  </a:cubicBezTo>
                  <a:cubicBezTo>
                    <a:pt x="336241" y="1862026"/>
                    <a:pt x="335879" y="1909071"/>
                    <a:pt x="379828" y="1906612"/>
                  </a:cubicBezTo>
                  <a:cubicBezTo>
                    <a:pt x="403271" y="1909214"/>
                    <a:pt x="416882" y="1887235"/>
                    <a:pt x="435409" y="1877546"/>
                  </a:cubicBezTo>
                  <a:lnTo>
                    <a:pt x="499319" y="1909500"/>
                  </a:lnTo>
                  <a:lnTo>
                    <a:pt x="1541124" y="1910993"/>
                  </a:lnTo>
                </a:path>
              </a:pathLst>
            </a:custGeom>
            <a:noFill/>
            <a:ln w="254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Forme libre 5"/>
          <p:cNvSpPr/>
          <p:nvPr/>
        </p:nvSpPr>
        <p:spPr bwMode="auto">
          <a:xfrm>
            <a:off x="5798378" y="4510216"/>
            <a:ext cx="537878" cy="1717589"/>
          </a:xfrm>
          <a:custGeom>
            <a:avLst/>
            <a:gdLst>
              <a:gd name="connsiteX0" fmla="*/ 0 w 1210962"/>
              <a:gd name="connsiteY0" fmla="*/ 1717589 h 1717589"/>
              <a:gd name="connsiteX1" fmla="*/ 296562 w 1210962"/>
              <a:gd name="connsiteY1" fmla="*/ 1705233 h 1717589"/>
              <a:gd name="connsiteX2" fmla="*/ 296562 w 1210962"/>
              <a:gd name="connsiteY2" fmla="*/ 0 h 1717589"/>
              <a:gd name="connsiteX3" fmla="*/ 963827 w 1210962"/>
              <a:gd name="connsiteY3" fmla="*/ 12357 h 1717589"/>
              <a:gd name="connsiteX4" fmla="*/ 963827 w 1210962"/>
              <a:gd name="connsiteY4" fmla="*/ 1717589 h 1717589"/>
              <a:gd name="connsiteX5" fmla="*/ 1210962 w 1210962"/>
              <a:gd name="connsiteY5" fmla="*/ 1717589 h 1717589"/>
              <a:gd name="connsiteX0" fmla="*/ 0 w 1210962"/>
              <a:gd name="connsiteY0" fmla="*/ 1717589 h 1717589"/>
              <a:gd name="connsiteX1" fmla="*/ 296562 w 1210962"/>
              <a:gd name="connsiteY1" fmla="*/ 1705233 h 1717589"/>
              <a:gd name="connsiteX2" fmla="*/ 296562 w 1210962"/>
              <a:gd name="connsiteY2" fmla="*/ 0 h 1717589"/>
              <a:gd name="connsiteX3" fmla="*/ 963827 w 1210962"/>
              <a:gd name="connsiteY3" fmla="*/ 3120 h 1717589"/>
              <a:gd name="connsiteX4" fmla="*/ 963827 w 1210962"/>
              <a:gd name="connsiteY4" fmla="*/ 1717589 h 1717589"/>
              <a:gd name="connsiteX5" fmla="*/ 1210962 w 1210962"/>
              <a:gd name="connsiteY5" fmla="*/ 1717589 h 1717589"/>
              <a:gd name="connsiteX0" fmla="*/ 0 w 1210962"/>
              <a:gd name="connsiteY0" fmla="*/ 1714510 h 1717589"/>
              <a:gd name="connsiteX1" fmla="*/ 296562 w 1210962"/>
              <a:gd name="connsiteY1" fmla="*/ 1705233 h 1717589"/>
              <a:gd name="connsiteX2" fmla="*/ 296562 w 1210962"/>
              <a:gd name="connsiteY2" fmla="*/ 0 h 1717589"/>
              <a:gd name="connsiteX3" fmla="*/ 963827 w 1210962"/>
              <a:gd name="connsiteY3" fmla="*/ 3120 h 1717589"/>
              <a:gd name="connsiteX4" fmla="*/ 963827 w 1210962"/>
              <a:gd name="connsiteY4" fmla="*/ 1717589 h 1717589"/>
              <a:gd name="connsiteX5" fmla="*/ 1210962 w 1210962"/>
              <a:gd name="connsiteY5" fmla="*/ 1717589 h 1717589"/>
              <a:gd name="connsiteX0" fmla="*/ 0 w 1210962"/>
              <a:gd name="connsiteY0" fmla="*/ 1705274 h 1717589"/>
              <a:gd name="connsiteX1" fmla="*/ 296562 w 1210962"/>
              <a:gd name="connsiteY1" fmla="*/ 1705233 h 1717589"/>
              <a:gd name="connsiteX2" fmla="*/ 296562 w 1210962"/>
              <a:gd name="connsiteY2" fmla="*/ 0 h 1717589"/>
              <a:gd name="connsiteX3" fmla="*/ 963827 w 1210962"/>
              <a:gd name="connsiteY3" fmla="*/ 3120 h 1717589"/>
              <a:gd name="connsiteX4" fmla="*/ 963827 w 1210962"/>
              <a:gd name="connsiteY4" fmla="*/ 1717589 h 1717589"/>
              <a:gd name="connsiteX5" fmla="*/ 1210962 w 1210962"/>
              <a:gd name="connsiteY5" fmla="*/ 1717589 h 171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0962" h="1717589">
                <a:moveTo>
                  <a:pt x="0" y="1705274"/>
                </a:moveTo>
                <a:lnTo>
                  <a:pt x="296562" y="1705233"/>
                </a:lnTo>
                <a:lnTo>
                  <a:pt x="296562" y="0"/>
                </a:lnTo>
                <a:lnTo>
                  <a:pt x="963827" y="3120"/>
                </a:lnTo>
                <a:lnTo>
                  <a:pt x="963827" y="1717589"/>
                </a:lnTo>
                <a:lnTo>
                  <a:pt x="1210962" y="1717589"/>
                </a:lnTo>
              </a:path>
            </a:pathLst>
          </a:custGeom>
          <a:noFill/>
          <a:ln w="254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e 17"/>
          <p:cNvGrpSpPr>
            <a:grpSpLocks noChangeAspect="1"/>
          </p:cNvGrpSpPr>
          <p:nvPr/>
        </p:nvGrpSpPr>
        <p:grpSpPr>
          <a:xfrm>
            <a:off x="4636873" y="5101796"/>
            <a:ext cx="632254" cy="632254"/>
            <a:chOff x="4495800" y="4819650"/>
            <a:chExt cx="914400" cy="914400"/>
          </a:xfrm>
        </p:grpSpPr>
        <p:sp>
          <p:nvSpPr>
            <p:cNvPr id="7" name="Ellipse 6"/>
            <p:cNvSpPr>
              <a:spLocks noChangeAspect="1"/>
            </p:cNvSpPr>
            <p:nvPr/>
          </p:nvSpPr>
          <p:spPr bwMode="auto">
            <a:xfrm>
              <a:off x="4495800" y="4819650"/>
              <a:ext cx="914400" cy="9144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Connecteur droit 8"/>
            <p:cNvCxnSpPr>
              <a:stCxn id="7" idx="3"/>
              <a:endCxn id="7" idx="7"/>
            </p:cNvCxnSpPr>
            <p:nvPr/>
          </p:nvCxnSpPr>
          <p:spPr bwMode="auto">
            <a:xfrm flipV="1">
              <a:off x="4629711" y="4953561"/>
              <a:ext cx="646578" cy="64657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6" name="Connecteur droit 15"/>
            <p:cNvCxnSpPr>
              <a:stCxn id="7" idx="1"/>
              <a:endCxn id="7" idx="5"/>
            </p:cNvCxnSpPr>
            <p:nvPr/>
          </p:nvCxnSpPr>
          <p:spPr bwMode="auto">
            <a:xfrm>
              <a:off x="4629711" y="4953561"/>
              <a:ext cx="646578" cy="64657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20" name="ZoneTexte 19"/>
          <p:cNvSpPr txBox="1"/>
          <p:nvPr/>
        </p:nvSpPr>
        <p:spPr>
          <a:xfrm>
            <a:off x="6734288" y="4754879"/>
            <a:ext cx="2845138" cy="132343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Spectral resolution depends</a:t>
            </a:r>
          </a:p>
          <a:p>
            <a:r>
              <a:rPr lang="en-US" dirty="0" smtClean="0"/>
              <a:t>on the grating and on the slit.</a:t>
            </a:r>
          </a:p>
          <a:p>
            <a:endParaRPr lang="en-US" dirty="0"/>
          </a:p>
          <a:p>
            <a:r>
              <a:rPr lang="en-US" dirty="0" smtClean="0"/>
              <a:t>Can also be limited by CCD’s</a:t>
            </a:r>
          </a:p>
          <a:p>
            <a:r>
              <a:rPr lang="en-US" dirty="0" smtClean="0"/>
              <a:t>pixel size...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841639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re 1"/>
          <p:cNvSpPr>
            <a:spLocks noGrp="1"/>
          </p:cNvSpPr>
          <p:nvPr>
            <p:ph type="title"/>
          </p:nvPr>
        </p:nvSpPr>
        <p:spPr>
          <a:xfrm>
            <a:off x="2730500" y="2274888"/>
            <a:ext cx="4445000" cy="2308225"/>
          </a:xfr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mtClean="0">
                <a:solidFill>
                  <a:srgbClr val="FFFF00"/>
                </a:solidFill>
              </a:rPr>
              <a:t>THE LHIRES-III</a:t>
            </a:r>
            <a:br>
              <a:rPr lang="en-US" smtClean="0">
                <a:solidFill>
                  <a:srgbClr val="FFFF00"/>
                </a:solidFill>
              </a:rPr>
            </a:br>
            <a:r>
              <a:rPr lang="en-US" smtClean="0">
                <a:solidFill>
                  <a:srgbClr val="FFFF00"/>
                </a:solidFill>
              </a:rPr>
              <a:t>SPECTROGRAPH</a:t>
            </a:r>
            <a:endParaRPr lang="en-US" smtClean="0"/>
          </a:p>
        </p:txBody>
      </p:sp>
      <p:sp>
        <p:nvSpPr>
          <p:cNvPr id="65539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277EE5-4193-4F4E-9FEB-EB3737D47BE5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65540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65541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AC8FEC4-6944-4290-96B1-988396E6132B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fr-FR" sz="1400" smtClean="0">
              <a:solidFill>
                <a:srgbClr val="FF9966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65100"/>
            <a:ext cx="7985125" cy="1143000"/>
          </a:xfrm>
        </p:spPr>
        <p:txBody>
          <a:bodyPr/>
          <a:lstStyle/>
          <a:p>
            <a:pPr eaLnBrk="1" hangingPunct="1"/>
            <a:r>
              <a:rPr lang="en-US" smtClean="0"/>
              <a:t>The LHIRES-III</a:t>
            </a:r>
          </a:p>
        </p:txBody>
      </p:sp>
      <p:sp>
        <p:nvSpPr>
          <p:cNvPr id="66563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3F3087F-6AC7-44FE-A50F-E4659D0EE542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66564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6656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31125" y="6324600"/>
            <a:ext cx="206375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E8B62F-EDAB-4E5B-AA1D-AC7393DD4314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fr-FR" sz="1400" smtClean="0">
              <a:solidFill>
                <a:srgbClr val="FF9966"/>
              </a:solidFill>
            </a:endParaRPr>
          </a:p>
        </p:txBody>
      </p:sp>
      <p:pic>
        <p:nvPicPr>
          <p:cNvPr id="66566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5925" y="1727200"/>
            <a:ext cx="653415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65100"/>
            <a:ext cx="7985125" cy="1143000"/>
          </a:xfrm>
        </p:spPr>
        <p:txBody>
          <a:bodyPr/>
          <a:lstStyle/>
          <a:p>
            <a:pPr eaLnBrk="1" hangingPunct="1"/>
            <a:r>
              <a:rPr lang="en-US" smtClean="0"/>
              <a:t>The LHIRES-III</a:t>
            </a:r>
          </a:p>
        </p:txBody>
      </p:sp>
      <p:sp>
        <p:nvSpPr>
          <p:cNvPr id="68611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797A0DA-639A-4A16-A2C3-065A53F61715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68612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686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31125" y="6324600"/>
            <a:ext cx="206375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D2C8D9-BBFE-45F4-8C99-F3ABEDDE269D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fr-FR" sz="1400" smtClean="0">
              <a:solidFill>
                <a:srgbClr val="FF9966"/>
              </a:solidFill>
            </a:endParaRPr>
          </a:p>
        </p:txBody>
      </p:sp>
      <p:grpSp>
        <p:nvGrpSpPr>
          <p:cNvPr id="68614" name="Groupe 30"/>
          <p:cNvGrpSpPr>
            <a:grpSpLocks/>
          </p:cNvGrpSpPr>
          <p:nvPr/>
        </p:nvGrpSpPr>
        <p:grpSpPr bwMode="auto">
          <a:xfrm rot="-6894865">
            <a:off x="6592094" y="2467769"/>
            <a:ext cx="311150" cy="1239838"/>
            <a:chOff x="8549710" y="2283434"/>
            <a:chExt cx="311546" cy="1239047"/>
          </a:xfrm>
        </p:grpSpPr>
        <p:cxnSp>
          <p:nvCxnSpPr>
            <p:cNvPr id="68693" name="Connecteur droit 26"/>
            <p:cNvCxnSpPr>
              <a:cxnSpLocks noChangeShapeType="1"/>
            </p:cNvCxnSpPr>
            <p:nvPr/>
          </p:nvCxnSpPr>
          <p:spPr bwMode="auto">
            <a:xfrm>
              <a:off x="8762947" y="2283434"/>
              <a:ext cx="0" cy="1239047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68694" name="Triangle isocèle 27"/>
            <p:cNvSpPr>
              <a:spLocks noChangeArrowheads="1"/>
            </p:cNvSpPr>
            <p:nvPr/>
          </p:nvSpPr>
          <p:spPr bwMode="auto">
            <a:xfrm rot="5400000">
              <a:off x="8543001" y="2747184"/>
              <a:ext cx="324964" cy="31154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</p:grpSp>
      <p:sp>
        <p:nvSpPr>
          <p:cNvPr id="89" name="Triangle isocèle 88"/>
          <p:cNvSpPr/>
          <p:nvPr/>
        </p:nvSpPr>
        <p:spPr bwMode="auto">
          <a:xfrm rot="10800000">
            <a:off x="6570663" y="1404938"/>
            <a:ext cx="325437" cy="1668462"/>
          </a:xfrm>
          <a:prstGeom prst="triangle">
            <a:avLst/>
          </a:prstGeom>
          <a:gradFill>
            <a:gsLst>
              <a:gs pos="0">
                <a:schemeClr val="tx2">
                  <a:lumMod val="90000"/>
                </a:schemeClr>
              </a:gs>
              <a:gs pos="100000">
                <a:schemeClr val="tx2">
                  <a:lumMod val="90000"/>
                  <a:alpha val="50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cxnSp>
        <p:nvCxnSpPr>
          <p:cNvPr id="68616" name="Connecteur droit 8"/>
          <p:cNvCxnSpPr>
            <a:cxnSpLocks noChangeShapeType="1"/>
          </p:cNvCxnSpPr>
          <p:nvPr/>
        </p:nvCxnSpPr>
        <p:spPr bwMode="auto">
          <a:xfrm flipH="1">
            <a:off x="6713538" y="1355725"/>
            <a:ext cx="9525" cy="3773488"/>
          </a:xfrm>
          <a:prstGeom prst="line">
            <a:avLst/>
          </a:prstGeom>
          <a:noFill/>
          <a:ln w="25400" algn="ctr">
            <a:solidFill>
              <a:srgbClr val="FFC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7" name="Triangle isocèle 46"/>
          <p:cNvSpPr/>
          <p:nvPr/>
        </p:nvSpPr>
        <p:spPr bwMode="auto">
          <a:xfrm rot="8028785">
            <a:off x="6237288" y="2290763"/>
            <a:ext cx="304800" cy="908050"/>
          </a:xfrm>
          <a:prstGeom prst="triangle">
            <a:avLst/>
          </a:prstGeom>
          <a:gradFill>
            <a:gsLst>
              <a:gs pos="0">
                <a:schemeClr val="tx2">
                  <a:lumMod val="90000"/>
                </a:schemeClr>
              </a:gs>
              <a:gs pos="100000">
                <a:schemeClr val="tx2">
                  <a:lumMod val="90000"/>
                  <a:alpha val="50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68618" name="Rectangle 4"/>
          <p:cNvSpPr>
            <a:spLocks/>
          </p:cNvSpPr>
          <p:nvPr/>
        </p:nvSpPr>
        <p:spPr bwMode="auto">
          <a:xfrm flipV="1">
            <a:off x="3032125" y="4543425"/>
            <a:ext cx="5329238" cy="1555750"/>
          </a:xfrm>
          <a:custGeom>
            <a:avLst/>
            <a:gdLst>
              <a:gd name="T0" fmla="*/ 2147483646 w 1466444"/>
              <a:gd name="T1" fmla="*/ 0 h 1604586"/>
              <a:gd name="T2" fmla="*/ 2147483646 w 1466444"/>
              <a:gd name="T3" fmla="*/ 556197 h 1604586"/>
              <a:gd name="T4" fmla="*/ 2147483646 w 1466444"/>
              <a:gd name="T5" fmla="*/ 596583 h 1604586"/>
              <a:gd name="T6" fmla="*/ 0 w 1466444"/>
              <a:gd name="T7" fmla="*/ 1178133 h 1604586"/>
              <a:gd name="T8" fmla="*/ 2147483646 w 1466444"/>
              <a:gd name="T9" fmla="*/ 0 h 16045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66444" h="1604586">
                <a:moveTo>
                  <a:pt x="14371" y="0"/>
                </a:moveTo>
                <a:lnTo>
                  <a:pt x="1466444" y="757525"/>
                </a:lnTo>
                <a:lnTo>
                  <a:pt x="1459212" y="812531"/>
                </a:lnTo>
                <a:lnTo>
                  <a:pt x="0" y="1604586"/>
                </a:lnTo>
                <a:lnTo>
                  <a:pt x="14371" y="0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7000">
                <a:srgbClr val="FFC000"/>
              </a:gs>
              <a:gs pos="34000">
                <a:srgbClr val="FFFF00"/>
              </a:gs>
              <a:gs pos="50000">
                <a:srgbClr val="92D050"/>
              </a:gs>
              <a:gs pos="64999">
                <a:srgbClr val="00B0F0"/>
              </a:gs>
              <a:gs pos="82500">
                <a:srgbClr val="0070C0"/>
              </a:gs>
              <a:gs pos="100000">
                <a:srgbClr val="7030A0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triangle" w="med" len="med"/>
                <a:tailEnd type="none" w="med" len="med"/>
              </a14:hiddenLine>
            </a:ext>
          </a:extLst>
        </p:spPr>
        <p:txBody>
          <a:bodyPr lIns="45720" rIns="45720" anchor="ctr" anchorCtr="1">
            <a:spAutoFit/>
          </a:bodyPr>
          <a:lstStyle/>
          <a:p>
            <a:endParaRPr lang="en-US"/>
          </a:p>
        </p:txBody>
      </p:sp>
      <p:sp>
        <p:nvSpPr>
          <p:cNvPr id="68619" name="Rectangle 4"/>
          <p:cNvSpPr>
            <a:spLocks/>
          </p:cNvSpPr>
          <p:nvPr/>
        </p:nvSpPr>
        <p:spPr bwMode="auto">
          <a:xfrm flipV="1">
            <a:off x="1677988" y="4503738"/>
            <a:ext cx="1381125" cy="1600200"/>
          </a:xfrm>
          <a:custGeom>
            <a:avLst/>
            <a:gdLst>
              <a:gd name="T0" fmla="*/ 0 w 3384587"/>
              <a:gd name="T1" fmla="*/ 31222 h 2007219"/>
              <a:gd name="T2" fmla="*/ 429 w 3384587"/>
              <a:gd name="T3" fmla="*/ 0 h 2007219"/>
              <a:gd name="T4" fmla="*/ 433 w 3384587"/>
              <a:gd name="T5" fmla="*/ 208155 h 2007219"/>
              <a:gd name="T6" fmla="*/ 154 w 3384587"/>
              <a:gd name="T7" fmla="*/ 182713 h 2007219"/>
              <a:gd name="T8" fmla="*/ 0 w 3384587"/>
              <a:gd name="T9" fmla="*/ 31222 h 20072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84587" h="2007219">
                <a:moveTo>
                  <a:pt x="0" y="301083"/>
                </a:moveTo>
                <a:lnTo>
                  <a:pt x="3351134" y="0"/>
                </a:lnTo>
                <a:lnTo>
                  <a:pt x="3384587" y="2007219"/>
                </a:lnTo>
                <a:lnTo>
                  <a:pt x="1205065" y="1761893"/>
                </a:lnTo>
                <a:lnTo>
                  <a:pt x="0" y="301083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7000">
                <a:srgbClr val="FFC000"/>
              </a:gs>
              <a:gs pos="34000">
                <a:srgbClr val="FFFF00"/>
              </a:gs>
              <a:gs pos="50000">
                <a:srgbClr val="92D050"/>
              </a:gs>
              <a:gs pos="64999">
                <a:srgbClr val="00B0F0"/>
              </a:gs>
              <a:gs pos="82500">
                <a:srgbClr val="0070C0"/>
              </a:gs>
              <a:gs pos="100000">
                <a:srgbClr val="7030A0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triangle" w="med" len="med"/>
                <a:tailEnd type="none" w="med" len="med"/>
              </a14:hiddenLine>
            </a:ext>
          </a:extLst>
        </p:spPr>
        <p:txBody>
          <a:bodyPr lIns="45720" rIns="45720" anchor="ctr" anchorCtr="1">
            <a:spAutoFit/>
          </a:bodyPr>
          <a:lstStyle/>
          <a:p>
            <a:endParaRPr lang="en-US"/>
          </a:p>
        </p:txBody>
      </p:sp>
      <p:cxnSp>
        <p:nvCxnSpPr>
          <p:cNvPr id="68620" name="Connecteur droit 11"/>
          <p:cNvCxnSpPr>
            <a:cxnSpLocks noChangeShapeType="1"/>
          </p:cNvCxnSpPr>
          <p:nvPr/>
        </p:nvCxnSpPr>
        <p:spPr bwMode="auto">
          <a:xfrm flipH="1">
            <a:off x="8355013" y="5057775"/>
            <a:ext cx="11112" cy="51911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/>
          <p:nvPr/>
        </p:nvSpPr>
        <p:spPr bwMode="auto">
          <a:xfrm>
            <a:off x="1677988" y="4695825"/>
            <a:ext cx="1341437" cy="1168400"/>
          </a:xfrm>
          <a:custGeom>
            <a:avLst/>
            <a:gdLst>
              <a:gd name="connsiteX0" fmla="*/ 0 w 2614009"/>
              <a:gd name="connsiteY0" fmla="*/ 0 h 1776767"/>
              <a:gd name="connsiteX1" fmla="*/ 2614009 w 2614009"/>
              <a:gd name="connsiteY1" fmla="*/ 0 h 1776767"/>
              <a:gd name="connsiteX2" fmla="*/ 2614009 w 2614009"/>
              <a:gd name="connsiteY2" fmla="*/ 1776767 h 1776767"/>
              <a:gd name="connsiteX3" fmla="*/ 0 w 2614009"/>
              <a:gd name="connsiteY3" fmla="*/ 1776767 h 1776767"/>
              <a:gd name="connsiteX4" fmla="*/ 0 w 2614009"/>
              <a:gd name="connsiteY4" fmla="*/ 0 h 1776767"/>
              <a:gd name="connsiteX0" fmla="*/ 0 w 2614009"/>
              <a:gd name="connsiteY0" fmla="*/ 0 h 1776767"/>
              <a:gd name="connsiteX1" fmla="*/ 2614009 w 2614009"/>
              <a:gd name="connsiteY1" fmla="*/ 0 h 1776767"/>
              <a:gd name="connsiteX2" fmla="*/ 877806 w 2614009"/>
              <a:gd name="connsiteY2" fmla="*/ 1776767 h 1776767"/>
              <a:gd name="connsiteX3" fmla="*/ 0 w 2614009"/>
              <a:gd name="connsiteY3" fmla="*/ 1776767 h 1776767"/>
              <a:gd name="connsiteX4" fmla="*/ 0 w 2614009"/>
              <a:gd name="connsiteY4" fmla="*/ 0 h 1776767"/>
              <a:gd name="connsiteX0" fmla="*/ 0 w 4963670"/>
              <a:gd name="connsiteY0" fmla="*/ 0 h 1776767"/>
              <a:gd name="connsiteX1" fmla="*/ 4963670 w 4963670"/>
              <a:gd name="connsiteY1" fmla="*/ 0 h 1776767"/>
              <a:gd name="connsiteX2" fmla="*/ 877806 w 4963670"/>
              <a:gd name="connsiteY2" fmla="*/ 1776767 h 1776767"/>
              <a:gd name="connsiteX3" fmla="*/ 0 w 4963670"/>
              <a:gd name="connsiteY3" fmla="*/ 1776767 h 1776767"/>
              <a:gd name="connsiteX4" fmla="*/ 0 w 4963670"/>
              <a:gd name="connsiteY4" fmla="*/ 0 h 1776767"/>
              <a:gd name="connsiteX0" fmla="*/ 0 w 4963670"/>
              <a:gd name="connsiteY0" fmla="*/ 0 h 1776767"/>
              <a:gd name="connsiteX1" fmla="*/ 4963670 w 4963670"/>
              <a:gd name="connsiteY1" fmla="*/ 0 h 1776767"/>
              <a:gd name="connsiteX2" fmla="*/ 4963669 w 4963670"/>
              <a:gd name="connsiteY2" fmla="*/ 1776767 h 1776767"/>
              <a:gd name="connsiteX3" fmla="*/ 0 w 4963670"/>
              <a:gd name="connsiteY3" fmla="*/ 1776767 h 1776767"/>
              <a:gd name="connsiteX4" fmla="*/ 0 w 4963670"/>
              <a:gd name="connsiteY4" fmla="*/ 0 h 1776767"/>
              <a:gd name="connsiteX0" fmla="*/ 1853918 w 4963670"/>
              <a:gd name="connsiteY0" fmla="*/ 58617 h 1776767"/>
              <a:gd name="connsiteX1" fmla="*/ 4963670 w 4963670"/>
              <a:gd name="connsiteY1" fmla="*/ 0 h 1776767"/>
              <a:gd name="connsiteX2" fmla="*/ 4963669 w 4963670"/>
              <a:gd name="connsiteY2" fmla="*/ 1776767 h 1776767"/>
              <a:gd name="connsiteX3" fmla="*/ 0 w 4963670"/>
              <a:gd name="connsiteY3" fmla="*/ 1776767 h 1776767"/>
              <a:gd name="connsiteX4" fmla="*/ 1853918 w 4963670"/>
              <a:gd name="connsiteY4" fmla="*/ 58617 h 177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3670" h="1776767">
                <a:moveTo>
                  <a:pt x="1853918" y="58617"/>
                </a:moveTo>
                <a:lnTo>
                  <a:pt x="4963670" y="0"/>
                </a:lnTo>
                <a:cubicBezTo>
                  <a:pt x="4963670" y="592256"/>
                  <a:pt x="4963669" y="1184511"/>
                  <a:pt x="4963669" y="1776767"/>
                </a:cubicBezTo>
                <a:lnTo>
                  <a:pt x="0" y="1776767"/>
                </a:lnTo>
                <a:lnTo>
                  <a:pt x="1853918" y="58617"/>
                </a:lnTo>
                <a:close/>
              </a:path>
            </a:pathLst>
          </a:custGeom>
          <a:solidFill>
            <a:schemeClr val="tx2">
              <a:lumMod val="90000"/>
              <a:alpha val="50000"/>
            </a:schemeClr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41" name="Triangle isocèle 40"/>
          <p:cNvSpPr/>
          <p:nvPr/>
        </p:nvSpPr>
        <p:spPr bwMode="auto">
          <a:xfrm rot="5400000">
            <a:off x="4359275" y="3332163"/>
            <a:ext cx="1192213" cy="3919537"/>
          </a:xfrm>
          <a:custGeom>
            <a:avLst/>
            <a:gdLst>
              <a:gd name="connsiteX0" fmla="*/ 0 w 1712295"/>
              <a:gd name="connsiteY0" fmla="*/ 2562506 h 2562506"/>
              <a:gd name="connsiteX1" fmla="*/ 856148 w 1712295"/>
              <a:gd name="connsiteY1" fmla="*/ 0 h 2562506"/>
              <a:gd name="connsiteX2" fmla="*/ 1712295 w 1712295"/>
              <a:gd name="connsiteY2" fmla="*/ 2562506 h 2562506"/>
              <a:gd name="connsiteX3" fmla="*/ 0 w 1712295"/>
              <a:gd name="connsiteY3" fmla="*/ 2562506 h 2562506"/>
              <a:gd name="connsiteX0" fmla="*/ 0 w 1712295"/>
              <a:gd name="connsiteY0" fmla="*/ 2562506 h 2562506"/>
              <a:gd name="connsiteX1" fmla="*/ 856148 w 1712295"/>
              <a:gd name="connsiteY1" fmla="*/ 0 h 2562506"/>
              <a:gd name="connsiteX2" fmla="*/ 1379420 w 1712295"/>
              <a:gd name="connsiteY2" fmla="*/ 1631505 h 2562506"/>
              <a:gd name="connsiteX3" fmla="*/ 1712295 w 1712295"/>
              <a:gd name="connsiteY3" fmla="*/ 2562506 h 2562506"/>
              <a:gd name="connsiteX4" fmla="*/ 0 w 1712295"/>
              <a:gd name="connsiteY4" fmla="*/ 2562506 h 2562506"/>
              <a:gd name="connsiteX0" fmla="*/ 0 w 1712295"/>
              <a:gd name="connsiteY0" fmla="*/ 1682830 h 1682830"/>
              <a:gd name="connsiteX1" fmla="*/ 566783 w 1712295"/>
              <a:gd name="connsiteY1" fmla="*/ 0 h 1682830"/>
              <a:gd name="connsiteX2" fmla="*/ 1379420 w 1712295"/>
              <a:gd name="connsiteY2" fmla="*/ 751829 h 1682830"/>
              <a:gd name="connsiteX3" fmla="*/ 1712295 w 1712295"/>
              <a:gd name="connsiteY3" fmla="*/ 1682830 h 1682830"/>
              <a:gd name="connsiteX4" fmla="*/ 0 w 1712295"/>
              <a:gd name="connsiteY4" fmla="*/ 1682830 h 1682830"/>
              <a:gd name="connsiteX0" fmla="*/ 0 w 1712295"/>
              <a:gd name="connsiteY0" fmla="*/ 1862274 h 1862274"/>
              <a:gd name="connsiteX1" fmla="*/ 760663 w 1712295"/>
              <a:gd name="connsiteY1" fmla="*/ 0 h 1862274"/>
              <a:gd name="connsiteX2" fmla="*/ 1379420 w 1712295"/>
              <a:gd name="connsiteY2" fmla="*/ 931273 h 1862274"/>
              <a:gd name="connsiteX3" fmla="*/ 1712295 w 1712295"/>
              <a:gd name="connsiteY3" fmla="*/ 1862274 h 1862274"/>
              <a:gd name="connsiteX4" fmla="*/ 0 w 1712295"/>
              <a:gd name="connsiteY4" fmla="*/ 1862274 h 1862274"/>
              <a:gd name="connsiteX0" fmla="*/ 0 w 1712295"/>
              <a:gd name="connsiteY0" fmla="*/ 1862274 h 1862274"/>
              <a:gd name="connsiteX1" fmla="*/ 760663 w 1712295"/>
              <a:gd name="connsiteY1" fmla="*/ 0 h 1862274"/>
              <a:gd name="connsiteX2" fmla="*/ 1033210 w 1712295"/>
              <a:gd name="connsiteY2" fmla="*/ 82991 h 1862274"/>
              <a:gd name="connsiteX3" fmla="*/ 1712295 w 1712295"/>
              <a:gd name="connsiteY3" fmla="*/ 1862274 h 1862274"/>
              <a:gd name="connsiteX4" fmla="*/ 0 w 1712295"/>
              <a:gd name="connsiteY4" fmla="*/ 1862274 h 1862274"/>
              <a:gd name="connsiteX0" fmla="*/ 0 w 1712295"/>
              <a:gd name="connsiteY0" fmla="*/ 1779283 h 1779283"/>
              <a:gd name="connsiteX1" fmla="*/ 707296 w 1712295"/>
              <a:gd name="connsiteY1" fmla="*/ 121321 h 1779283"/>
              <a:gd name="connsiteX2" fmla="*/ 1033210 w 1712295"/>
              <a:gd name="connsiteY2" fmla="*/ 0 h 1779283"/>
              <a:gd name="connsiteX3" fmla="*/ 1712295 w 1712295"/>
              <a:gd name="connsiteY3" fmla="*/ 1779283 h 1779283"/>
              <a:gd name="connsiteX4" fmla="*/ 0 w 1712295"/>
              <a:gd name="connsiteY4" fmla="*/ 1779283 h 1779283"/>
              <a:gd name="connsiteX0" fmla="*/ 0 w 1712295"/>
              <a:gd name="connsiteY0" fmla="*/ 1657962 h 1657962"/>
              <a:gd name="connsiteX1" fmla="*/ 707296 w 1712295"/>
              <a:gd name="connsiteY1" fmla="*/ 0 h 1657962"/>
              <a:gd name="connsiteX2" fmla="*/ 1139944 w 1712295"/>
              <a:gd name="connsiteY2" fmla="*/ 118353 h 1657962"/>
              <a:gd name="connsiteX3" fmla="*/ 1712295 w 1712295"/>
              <a:gd name="connsiteY3" fmla="*/ 1657962 h 1657962"/>
              <a:gd name="connsiteX4" fmla="*/ 0 w 1712295"/>
              <a:gd name="connsiteY4" fmla="*/ 1657962 h 165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2295" h="1657962">
                <a:moveTo>
                  <a:pt x="0" y="1657962"/>
                </a:moveTo>
                <a:lnTo>
                  <a:pt x="707296" y="0"/>
                </a:lnTo>
                <a:lnTo>
                  <a:pt x="1139944" y="118353"/>
                </a:lnTo>
                <a:lnTo>
                  <a:pt x="1712295" y="1657962"/>
                </a:lnTo>
                <a:lnTo>
                  <a:pt x="0" y="1657962"/>
                </a:lnTo>
                <a:close/>
              </a:path>
            </a:pathLst>
          </a:custGeom>
          <a:gradFill>
            <a:gsLst>
              <a:gs pos="0">
                <a:schemeClr val="tx2">
                  <a:lumMod val="90000"/>
                </a:schemeClr>
              </a:gs>
              <a:gs pos="100000">
                <a:schemeClr val="tx2">
                  <a:lumMod val="90000"/>
                  <a:alpha val="50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68623" name="Rectangle 9"/>
          <p:cNvSpPr>
            <a:spLocks noChangeArrowheads="1"/>
          </p:cNvSpPr>
          <p:nvPr/>
        </p:nvSpPr>
        <p:spPr bwMode="auto">
          <a:xfrm rot="18900000" flipV="1">
            <a:off x="6564313" y="5295900"/>
            <a:ext cx="508000" cy="209550"/>
          </a:xfrm>
          <a:prstGeom prst="rect">
            <a:avLst/>
          </a:prstGeom>
          <a:solidFill>
            <a:srgbClr val="00B0F0"/>
          </a:solidFill>
          <a:ln w="12700" algn="ctr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cxnSp>
        <p:nvCxnSpPr>
          <p:cNvPr id="68624" name="Connecteur droit avec flèche 56"/>
          <p:cNvCxnSpPr>
            <a:cxnSpLocks noChangeShapeType="1"/>
          </p:cNvCxnSpPr>
          <p:nvPr/>
        </p:nvCxnSpPr>
        <p:spPr bwMode="auto">
          <a:xfrm flipV="1">
            <a:off x="4773613" y="4213225"/>
            <a:ext cx="571500" cy="25400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" name="Rectangle 5"/>
          <p:cNvSpPr/>
          <p:nvPr/>
        </p:nvSpPr>
        <p:spPr bwMode="auto">
          <a:xfrm>
            <a:off x="2724150" y="4419600"/>
            <a:ext cx="1019175" cy="1804988"/>
          </a:xfrm>
          <a:prstGeom prst="rect">
            <a:avLst/>
          </a:prstGeom>
          <a:gradFill>
            <a:gsLst>
              <a:gs pos="50000">
                <a:schemeClr val="tx1">
                  <a:lumMod val="95000"/>
                </a:schemeClr>
              </a:gs>
              <a:gs pos="0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auto">
          <a:xfrm>
            <a:off x="3736975" y="4249738"/>
            <a:ext cx="84138" cy="2143125"/>
          </a:xfrm>
          <a:prstGeom prst="rect">
            <a:avLst/>
          </a:prstGeom>
          <a:pattFill prst="dkHorz">
            <a:fgClr>
              <a:schemeClr val="accent1"/>
            </a:fgClr>
            <a:bgClr>
              <a:schemeClr val="tx1">
                <a:lumMod val="75000"/>
              </a:schemeClr>
            </a:bgClr>
          </a:patt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8" name="Corde 7"/>
          <p:cNvSpPr/>
          <p:nvPr/>
        </p:nvSpPr>
        <p:spPr bwMode="auto">
          <a:xfrm>
            <a:off x="1214438" y="4937125"/>
            <a:ext cx="495300" cy="436563"/>
          </a:xfrm>
          <a:prstGeom prst="chord">
            <a:avLst>
              <a:gd name="adj1" fmla="val 9867925"/>
              <a:gd name="adj2" fmla="val 14846117"/>
            </a:avLst>
          </a:prstGeom>
          <a:solidFill>
            <a:srgbClr val="00CCFF"/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68628" name="Forme libre 10"/>
          <p:cNvSpPr>
            <a:spLocks/>
          </p:cNvSpPr>
          <p:nvPr/>
        </p:nvSpPr>
        <p:spPr bwMode="auto">
          <a:xfrm>
            <a:off x="1225550" y="4465638"/>
            <a:ext cx="838200" cy="1406525"/>
          </a:xfrm>
          <a:custGeom>
            <a:avLst/>
            <a:gdLst>
              <a:gd name="T0" fmla="*/ 22185 w 1006998"/>
              <a:gd name="T1" fmla="*/ 269734 h 1689904"/>
              <a:gd name="T2" fmla="*/ 160844 w 1006998"/>
              <a:gd name="T3" fmla="*/ 0 h 1689904"/>
              <a:gd name="T4" fmla="*/ 25893 w 1006998"/>
              <a:gd name="T5" fmla="*/ 96059 h 1689904"/>
              <a:gd name="T6" fmla="*/ 0 w 1006998"/>
              <a:gd name="T7" fmla="*/ 144104 h 1689904"/>
              <a:gd name="T8" fmla="*/ 22185 w 1006998"/>
              <a:gd name="T9" fmla="*/ 269734 h 16899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06998" h="1689904">
                <a:moveTo>
                  <a:pt x="138896" y="1689904"/>
                </a:moveTo>
                <a:lnTo>
                  <a:pt x="1006998" y="0"/>
                </a:lnTo>
                <a:lnTo>
                  <a:pt x="162106" y="601824"/>
                </a:lnTo>
                <a:lnTo>
                  <a:pt x="0" y="902825"/>
                </a:lnTo>
                <a:lnTo>
                  <a:pt x="138896" y="1689904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triangle" w="med" len="med"/>
                <a:tailEnd type="none" w="med" len="med"/>
              </a14:hiddenLine>
            </a:ext>
          </a:extLst>
        </p:spPr>
        <p:txBody>
          <a:bodyPr wrap="none" lIns="45720" rIns="45720" anchor="ctr" anchorCtr="1">
            <a:spAutoFit/>
          </a:bodyPr>
          <a:lstStyle/>
          <a:p>
            <a:endParaRPr lang="en-US"/>
          </a:p>
        </p:txBody>
      </p:sp>
      <p:sp>
        <p:nvSpPr>
          <p:cNvPr id="66" name="Rectangle 65"/>
          <p:cNvSpPr/>
          <p:nvPr/>
        </p:nvSpPr>
        <p:spPr bwMode="auto">
          <a:xfrm rot="6966392">
            <a:off x="986631" y="5034757"/>
            <a:ext cx="1698625" cy="322262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fr-FR"/>
          </a:p>
        </p:txBody>
      </p:sp>
      <p:sp>
        <p:nvSpPr>
          <p:cNvPr id="13" name="Ellipse 12"/>
          <p:cNvSpPr>
            <a:spLocks noChangeAspect="1"/>
          </p:cNvSpPr>
          <p:nvPr/>
        </p:nvSpPr>
        <p:spPr bwMode="auto">
          <a:xfrm>
            <a:off x="1785788" y="5213151"/>
            <a:ext cx="182052" cy="182052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45" name="Ellipse 44"/>
          <p:cNvSpPr>
            <a:spLocks noChangeAspect="1"/>
          </p:cNvSpPr>
          <p:nvPr/>
        </p:nvSpPr>
        <p:spPr bwMode="auto">
          <a:xfrm>
            <a:off x="1244127" y="5028545"/>
            <a:ext cx="182052" cy="182052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grpSp>
        <p:nvGrpSpPr>
          <p:cNvPr id="68636" name="Groupe 28"/>
          <p:cNvGrpSpPr>
            <a:grpSpLocks/>
          </p:cNvGrpSpPr>
          <p:nvPr/>
        </p:nvGrpSpPr>
        <p:grpSpPr bwMode="auto">
          <a:xfrm rot="5400000">
            <a:off x="418307" y="3896519"/>
            <a:ext cx="1854200" cy="401637"/>
            <a:chOff x="1129353" y="2057803"/>
            <a:chExt cx="3566087" cy="756147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3788652" y="2323799"/>
              <a:ext cx="906788" cy="224155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  <a:lumOff val="25000"/>
                  </a:schemeClr>
                </a:gs>
                <a:gs pos="96599">
                  <a:schemeClr val="bg1">
                    <a:lumMod val="75000"/>
                    <a:lumOff val="25000"/>
                  </a:schemeClr>
                </a:gs>
                <a:gs pos="52000">
                  <a:schemeClr val="tx1"/>
                </a:gs>
              </a:gsLst>
              <a:lin ang="5400000" scaled="0"/>
            </a:gradFill>
            <a:ln w="12700" cap="flat" cmpd="sng" algn="ctr">
              <a:solidFill>
                <a:srgbClr val="080808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2646772" y="2198273"/>
              <a:ext cx="1605960" cy="475209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  <a:lumOff val="25000"/>
                  </a:schemeClr>
                </a:gs>
                <a:gs pos="96599">
                  <a:schemeClr val="bg1">
                    <a:lumMod val="75000"/>
                    <a:lumOff val="25000"/>
                  </a:schemeClr>
                </a:gs>
                <a:gs pos="52000">
                  <a:schemeClr val="tx1"/>
                </a:gs>
              </a:gsLst>
              <a:lin ang="5400000" scaled="0"/>
            </a:gradFill>
            <a:ln w="12700" cap="flat" cmpd="sng" algn="ctr">
              <a:solidFill>
                <a:srgbClr val="080808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cxnSp>
          <p:nvCxnSpPr>
            <p:cNvPr id="68658" name="Connecteur droit 19"/>
            <p:cNvCxnSpPr>
              <a:cxnSpLocks noChangeShapeType="1"/>
            </p:cNvCxnSpPr>
            <p:nvPr/>
          </p:nvCxnSpPr>
          <p:spPr bwMode="auto">
            <a:xfrm>
              <a:off x="2897977" y="2435872"/>
              <a:ext cx="1193834" cy="0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68659" name="Groupe 25"/>
            <p:cNvGrpSpPr>
              <a:grpSpLocks/>
            </p:cNvGrpSpPr>
            <p:nvPr/>
          </p:nvGrpSpPr>
          <p:grpSpPr bwMode="auto">
            <a:xfrm>
              <a:off x="2893218" y="2435872"/>
              <a:ext cx="1197768" cy="97774"/>
              <a:chOff x="2893218" y="2435872"/>
              <a:chExt cx="1197768" cy="97774"/>
            </a:xfrm>
          </p:grpSpPr>
          <p:cxnSp>
            <p:nvCxnSpPr>
              <p:cNvPr id="68662" name="Connecteur droit 22"/>
              <p:cNvCxnSpPr>
                <a:cxnSpLocks noChangeShapeType="1"/>
              </p:cNvCxnSpPr>
              <p:nvPr/>
            </p:nvCxnSpPr>
            <p:spPr bwMode="auto">
              <a:xfrm>
                <a:off x="2893218" y="2435872"/>
                <a:ext cx="0" cy="97774"/>
              </a:xfrm>
              <a:prstGeom prst="line">
                <a:avLst/>
              </a:prstGeom>
              <a:noFill/>
              <a:ln w="12700" algn="ctr">
                <a:solidFill>
                  <a:srgbClr val="08080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663" name="Connecteur droit 24"/>
              <p:cNvCxnSpPr>
                <a:cxnSpLocks noChangeShapeType="1"/>
              </p:cNvCxnSpPr>
              <p:nvPr/>
            </p:nvCxnSpPr>
            <p:spPr bwMode="auto">
              <a:xfrm>
                <a:off x="2933144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664" name="Connecteur droit 57"/>
              <p:cNvCxnSpPr>
                <a:cxnSpLocks noChangeShapeType="1"/>
              </p:cNvCxnSpPr>
              <p:nvPr/>
            </p:nvCxnSpPr>
            <p:spPr bwMode="auto">
              <a:xfrm>
                <a:off x="2973070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665" name="Connecteur droit 60"/>
              <p:cNvCxnSpPr>
                <a:cxnSpLocks noChangeShapeType="1"/>
              </p:cNvCxnSpPr>
              <p:nvPr/>
            </p:nvCxnSpPr>
            <p:spPr bwMode="auto">
              <a:xfrm>
                <a:off x="3012996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666" name="Connecteur droit 61"/>
              <p:cNvCxnSpPr>
                <a:cxnSpLocks noChangeShapeType="1"/>
              </p:cNvCxnSpPr>
              <p:nvPr/>
            </p:nvCxnSpPr>
            <p:spPr bwMode="auto">
              <a:xfrm>
                <a:off x="3052922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667" name="Connecteur droit 64"/>
              <p:cNvCxnSpPr>
                <a:cxnSpLocks noChangeShapeType="1"/>
              </p:cNvCxnSpPr>
              <p:nvPr/>
            </p:nvCxnSpPr>
            <p:spPr bwMode="auto">
              <a:xfrm>
                <a:off x="3092848" y="2435872"/>
                <a:ext cx="0" cy="72000"/>
              </a:xfrm>
              <a:prstGeom prst="line">
                <a:avLst/>
              </a:prstGeom>
              <a:noFill/>
              <a:ln w="12700" algn="ctr">
                <a:solidFill>
                  <a:srgbClr val="08080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668" name="Connecteur droit 66"/>
              <p:cNvCxnSpPr>
                <a:cxnSpLocks noChangeShapeType="1"/>
              </p:cNvCxnSpPr>
              <p:nvPr/>
            </p:nvCxnSpPr>
            <p:spPr bwMode="auto">
              <a:xfrm>
                <a:off x="3132774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669" name="Connecteur droit 68"/>
              <p:cNvCxnSpPr>
                <a:cxnSpLocks noChangeShapeType="1"/>
              </p:cNvCxnSpPr>
              <p:nvPr/>
            </p:nvCxnSpPr>
            <p:spPr bwMode="auto">
              <a:xfrm>
                <a:off x="3172700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670" name="Connecteur droit 69"/>
              <p:cNvCxnSpPr>
                <a:cxnSpLocks noChangeShapeType="1"/>
              </p:cNvCxnSpPr>
              <p:nvPr/>
            </p:nvCxnSpPr>
            <p:spPr bwMode="auto">
              <a:xfrm>
                <a:off x="3212626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671" name="Connecteur droit 70"/>
              <p:cNvCxnSpPr>
                <a:cxnSpLocks noChangeShapeType="1"/>
              </p:cNvCxnSpPr>
              <p:nvPr/>
            </p:nvCxnSpPr>
            <p:spPr bwMode="auto">
              <a:xfrm>
                <a:off x="3252552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672" name="Connecteur droit 72"/>
              <p:cNvCxnSpPr>
                <a:cxnSpLocks noChangeShapeType="1"/>
              </p:cNvCxnSpPr>
              <p:nvPr/>
            </p:nvCxnSpPr>
            <p:spPr bwMode="auto">
              <a:xfrm>
                <a:off x="3292478" y="2435872"/>
                <a:ext cx="0" cy="97774"/>
              </a:xfrm>
              <a:prstGeom prst="line">
                <a:avLst/>
              </a:prstGeom>
              <a:noFill/>
              <a:ln w="12700" algn="ctr">
                <a:solidFill>
                  <a:srgbClr val="08080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673" name="Connecteur droit 73"/>
              <p:cNvCxnSpPr>
                <a:cxnSpLocks noChangeShapeType="1"/>
              </p:cNvCxnSpPr>
              <p:nvPr/>
            </p:nvCxnSpPr>
            <p:spPr bwMode="auto">
              <a:xfrm>
                <a:off x="3332404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674" name="Connecteur droit 75"/>
              <p:cNvCxnSpPr>
                <a:cxnSpLocks noChangeShapeType="1"/>
              </p:cNvCxnSpPr>
              <p:nvPr/>
            </p:nvCxnSpPr>
            <p:spPr bwMode="auto">
              <a:xfrm>
                <a:off x="3372330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675" name="Connecteur droit 77"/>
              <p:cNvCxnSpPr>
                <a:cxnSpLocks noChangeShapeType="1"/>
              </p:cNvCxnSpPr>
              <p:nvPr/>
            </p:nvCxnSpPr>
            <p:spPr bwMode="auto">
              <a:xfrm>
                <a:off x="3412256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676" name="Connecteur droit 78"/>
              <p:cNvCxnSpPr>
                <a:cxnSpLocks noChangeShapeType="1"/>
              </p:cNvCxnSpPr>
              <p:nvPr/>
            </p:nvCxnSpPr>
            <p:spPr bwMode="auto">
              <a:xfrm>
                <a:off x="3452182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677" name="Connecteur droit 79"/>
              <p:cNvCxnSpPr>
                <a:cxnSpLocks noChangeShapeType="1"/>
              </p:cNvCxnSpPr>
              <p:nvPr/>
            </p:nvCxnSpPr>
            <p:spPr bwMode="auto">
              <a:xfrm>
                <a:off x="3492108" y="2435872"/>
                <a:ext cx="0" cy="72000"/>
              </a:xfrm>
              <a:prstGeom prst="line">
                <a:avLst/>
              </a:prstGeom>
              <a:noFill/>
              <a:ln w="12700" algn="ctr">
                <a:solidFill>
                  <a:srgbClr val="08080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678" name="Connecteur droit 80"/>
              <p:cNvCxnSpPr>
                <a:cxnSpLocks noChangeShapeType="1"/>
              </p:cNvCxnSpPr>
              <p:nvPr/>
            </p:nvCxnSpPr>
            <p:spPr bwMode="auto">
              <a:xfrm>
                <a:off x="3532034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679" name="Connecteur droit 81"/>
              <p:cNvCxnSpPr>
                <a:cxnSpLocks noChangeShapeType="1"/>
              </p:cNvCxnSpPr>
              <p:nvPr/>
            </p:nvCxnSpPr>
            <p:spPr bwMode="auto">
              <a:xfrm>
                <a:off x="3571960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680" name="Connecteur droit 82"/>
              <p:cNvCxnSpPr>
                <a:cxnSpLocks noChangeShapeType="1"/>
              </p:cNvCxnSpPr>
              <p:nvPr/>
            </p:nvCxnSpPr>
            <p:spPr bwMode="auto">
              <a:xfrm>
                <a:off x="3611886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681" name="Connecteur droit 83"/>
              <p:cNvCxnSpPr>
                <a:cxnSpLocks noChangeShapeType="1"/>
              </p:cNvCxnSpPr>
              <p:nvPr/>
            </p:nvCxnSpPr>
            <p:spPr bwMode="auto">
              <a:xfrm>
                <a:off x="3651812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682" name="Connecteur droit 84"/>
              <p:cNvCxnSpPr>
                <a:cxnSpLocks noChangeShapeType="1"/>
              </p:cNvCxnSpPr>
              <p:nvPr/>
            </p:nvCxnSpPr>
            <p:spPr bwMode="auto">
              <a:xfrm>
                <a:off x="3691738" y="2435872"/>
                <a:ext cx="0" cy="97774"/>
              </a:xfrm>
              <a:prstGeom prst="line">
                <a:avLst/>
              </a:prstGeom>
              <a:noFill/>
              <a:ln w="12700" algn="ctr">
                <a:solidFill>
                  <a:srgbClr val="08080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683" name="Connecteur droit 85"/>
              <p:cNvCxnSpPr>
                <a:cxnSpLocks noChangeShapeType="1"/>
              </p:cNvCxnSpPr>
              <p:nvPr/>
            </p:nvCxnSpPr>
            <p:spPr bwMode="auto">
              <a:xfrm>
                <a:off x="3731664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684" name="Connecteur droit 86"/>
              <p:cNvCxnSpPr>
                <a:cxnSpLocks noChangeShapeType="1"/>
              </p:cNvCxnSpPr>
              <p:nvPr/>
            </p:nvCxnSpPr>
            <p:spPr bwMode="auto">
              <a:xfrm>
                <a:off x="3771590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685" name="Connecteur droit 89"/>
              <p:cNvCxnSpPr>
                <a:cxnSpLocks noChangeShapeType="1"/>
              </p:cNvCxnSpPr>
              <p:nvPr/>
            </p:nvCxnSpPr>
            <p:spPr bwMode="auto">
              <a:xfrm>
                <a:off x="3811516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686" name="Connecteur droit 90"/>
              <p:cNvCxnSpPr>
                <a:cxnSpLocks noChangeShapeType="1"/>
              </p:cNvCxnSpPr>
              <p:nvPr/>
            </p:nvCxnSpPr>
            <p:spPr bwMode="auto">
              <a:xfrm>
                <a:off x="3851442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687" name="Connecteur droit 91"/>
              <p:cNvCxnSpPr>
                <a:cxnSpLocks noChangeShapeType="1"/>
              </p:cNvCxnSpPr>
              <p:nvPr/>
            </p:nvCxnSpPr>
            <p:spPr bwMode="auto">
              <a:xfrm>
                <a:off x="3891368" y="2435872"/>
                <a:ext cx="0" cy="72000"/>
              </a:xfrm>
              <a:prstGeom prst="line">
                <a:avLst/>
              </a:prstGeom>
              <a:noFill/>
              <a:ln w="12700" algn="ctr">
                <a:solidFill>
                  <a:srgbClr val="08080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688" name="Connecteur droit 92"/>
              <p:cNvCxnSpPr>
                <a:cxnSpLocks noChangeShapeType="1"/>
              </p:cNvCxnSpPr>
              <p:nvPr/>
            </p:nvCxnSpPr>
            <p:spPr bwMode="auto">
              <a:xfrm>
                <a:off x="3931294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689" name="Connecteur droit 93"/>
              <p:cNvCxnSpPr>
                <a:cxnSpLocks noChangeShapeType="1"/>
              </p:cNvCxnSpPr>
              <p:nvPr/>
            </p:nvCxnSpPr>
            <p:spPr bwMode="auto">
              <a:xfrm>
                <a:off x="3971220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690" name="Connecteur droit 94"/>
              <p:cNvCxnSpPr>
                <a:cxnSpLocks noChangeShapeType="1"/>
              </p:cNvCxnSpPr>
              <p:nvPr/>
            </p:nvCxnSpPr>
            <p:spPr bwMode="auto">
              <a:xfrm>
                <a:off x="4011146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691" name="Connecteur droit 99"/>
              <p:cNvCxnSpPr>
                <a:cxnSpLocks noChangeShapeType="1"/>
              </p:cNvCxnSpPr>
              <p:nvPr/>
            </p:nvCxnSpPr>
            <p:spPr bwMode="auto">
              <a:xfrm>
                <a:off x="4051072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692" name="Connecteur droit 100"/>
              <p:cNvCxnSpPr>
                <a:cxnSpLocks noChangeShapeType="1"/>
              </p:cNvCxnSpPr>
              <p:nvPr/>
            </p:nvCxnSpPr>
            <p:spPr bwMode="auto">
              <a:xfrm>
                <a:off x="4090986" y="2435872"/>
                <a:ext cx="0" cy="97774"/>
              </a:xfrm>
              <a:prstGeom prst="line">
                <a:avLst/>
              </a:prstGeom>
              <a:noFill/>
              <a:ln w="12700" algn="ctr">
                <a:solidFill>
                  <a:srgbClr val="08080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4" name="Rectangle 13"/>
            <p:cNvSpPr/>
            <p:nvPr/>
          </p:nvSpPr>
          <p:spPr bwMode="auto">
            <a:xfrm>
              <a:off x="1129354" y="2057804"/>
              <a:ext cx="1642598" cy="756147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  <a:lumOff val="25000"/>
                  </a:schemeClr>
                </a:gs>
                <a:gs pos="96599">
                  <a:schemeClr val="bg1">
                    <a:lumMod val="75000"/>
                    <a:lumOff val="25000"/>
                  </a:schemeClr>
                </a:gs>
                <a:gs pos="52000">
                  <a:schemeClr val="tx1"/>
                </a:gs>
              </a:gsLst>
              <a:lin ang="5400000" scaled="0"/>
            </a:gradFill>
            <a:ln w="127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2756686" y="2057804"/>
              <a:ext cx="360272" cy="756147"/>
            </a:xfrm>
            <a:custGeom>
              <a:avLst/>
              <a:gdLst>
                <a:gd name="connsiteX0" fmla="*/ 0 w 1642483"/>
                <a:gd name="connsiteY0" fmla="*/ 0 h 756147"/>
                <a:gd name="connsiteX1" fmla="*/ 1642483 w 1642483"/>
                <a:gd name="connsiteY1" fmla="*/ 0 h 756147"/>
                <a:gd name="connsiteX2" fmla="*/ 1642483 w 1642483"/>
                <a:gd name="connsiteY2" fmla="*/ 756147 h 756147"/>
                <a:gd name="connsiteX3" fmla="*/ 0 w 1642483"/>
                <a:gd name="connsiteY3" fmla="*/ 756147 h 756147"/>
                <a:gd name="connsiteX4" fmla="*/ 0 w 1642483"/>
                <a:gd name="connsiteY4" fmla="*/ 0 h 756147"/>
                <a:gd name="connsiteX0" fmla="*/ 0 w 1642483"/>
                <a:gd name="connsiteY0" fmla="*/ 0 h 756147"/>
                <a:gd name="connsiteX1" fmla="*/ 1642483 w 1642483"/>
                <a:gd name="connsiteY1" fmla="*/ 0 h 756147"/>
                <a:gd name="connsiteX2" fmla="*/ 348941 w 1642483"/>
                <a:gd name="connsiteY2" fmla="*/ 689240 h 756147"/>
                <a:gd name="connsiteX3" fmla="*/ 0 w 1642483"/>
                <a:gd name="connsiteY3" fmla="*/ 756147 h 756147"/>
                <a:gd name="connsiteX4" fmla="*/ 0 w 1642483"/>
                <a:gd name="connsiteY4" fmla="*/ 0 h 756147"/>
                <a:gd name="connsiteX0" fmla="*/ 0 w 404698"/>
                <a:gd name="connsiteY0" fmla="*/ 0 h 756147"/>
                <a:gd name="connsiteX1" fmla="*/ 404698 w 404698"/>
                <a:gd name="connsiteY1" fmla="*/ 133815 h 756147"/>
                <a:gd name="connsiteX2" fmla="*/ 348941 w 404698"/>
                <a:gd name="connsiteY2" fmla="*/ 689240 h 756147"/>
                <a:gd name="connsiteX3" fmla="*/ 0 w 404698"/>
                <a:gd name="connsiteY3" fmla="*/ 756147 h 756147"/>
                <a:gd name="connsiteX4" fmla="*/ 0 w 404698"/>
                <a:gd name="connsiteY4" fmla="*/ 0 h 756147"/>
                <a:gd name="connsiteX0" fmla="*/ 0 w 404698"/>
                <a:gd name="connsiteY0" fmla="*/ 0 h 756147"/>
                <a:gd name="connsiteX1" fmla="*/ 404698 w 404698"/>
                <a:gd name="connsiteY1" fmla="*/ 133815 h 756147"/>
                <a:gd name="connsiteX2" fmla="*/ 358466 w 404698"/>
                <a:gd name="connsiteY2" fmla="*/ 620184 h 756147"/>
                <a:gd name="connsiteX3" fmla="*/ 0 w 404698"/>
                <a:gd name="connsiteY3" fmla="*/ 756147 h 756147"/>
                <a:gd name="connsiteX4" fmla="*/ 0 w 404698"/>
                <a:gd name="connsiteY4" fmla="*/ 0 h 756147"/>
                <a:gd name="connsiteX0" fmla="*/ 0 w 361835"/>
                <a:gd name="connsiteY0" fmla="*/ 0 h 756147"/>
                <a:gd name="connsiteX1" fmla="*/ 361835 w 361835"/>
                <a:gd name="connsiteY1" fmla="*/ 155246 h 756147"/>
                <a:gd name="connsiteX2" fmla="*/ 358466 w 361835"/>
                <a:gd name="connsiteY2" fmla="*/ 620184 h 756147"/>
                <a:gd name="connsiteX3" fmla="*/ 0 w 361835"/>
                <a:gd name="connsiteY3" fmla="*/ 756147 h 756147"/>
                <a:gd name="connsiteX4" fmla="*/ 0 w 361835"/>
                <a:gd name="connsiteY4" fmla="*/ 0 h 756147"/>
                <a:gd name="connsiteX0" fmla="*/ 0 w 359454"/>
                <a:gd name="connsiteY0" fmla="*/ 0 h 756147"/>
                <a:gd name="connsiteX1" fmla="*/ 359454 w 359454"/>
                <a:gd name="connsiteY1" fmla="*/ 119527 h 756147"/>
                <a:gd name="connsiteX2" fmla="*/ 358466 w 359454"/>
                <a:gd name="connsiteY2" fmla="*/ 620184 h 756147"/>
                <a:gd name="connsiteX3" fmla="*/ 0 w 359454"/>
                <a:gd name="connsiteY3" fmla="*/ 756147 h 756147"/>
                <a:gd name="connsiteX4" fmla="*/ 0 w 359454"/>
                <a:gd name="connsiteY4" fmla="*/ 0 h 756147"/>
                <a:gd name="connsiteX0" fmla="*/ 0 w 359454"/>
                <a:gd name="connsiteY0" fmla="*/ 0 h 756147"/>
                <a:gd name="connsiteX1" fmla="*/ 359454 w 359454"/>
                <a:gd name="connsiteY1" fmla="*/ 119527 h 756147"/>
                <a:gd name="connsiteX2" fmla="*/ 358466 w 359454"/>
                <a:gd name="connsiteY2" fmla="*/ 674953 h 756147"/>
                <a:gd name="connsiteX3" fmla="*/ 0 w 359454"/>
                <a:gd name="connsiteY3" fmla="*/ 756147 h 756147"/>
                <a:gd name="connsiteX4" fmla="*/ 0 w 359454"/>
                <a:gd name="connsiteY4" fmla="*/ 0 h 756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454" h="756147">
                  <a:moveTo>
                    <a:pt x="0" y="0"/>
                  </a:moveTo>
                  <a:lnTo>
                    <a:pt x="359454" y="119527"/>
                  </a:lnTo>
                  <a:cubicBezTo>
                    <a:pt x="359125" y="286413"/>
                    <a:pt x="358795" y="508067"/>
                    <a:pt x="358466" y="674953"/>
                  </a:cubicBezTo>
                  <a:lnTo>
                    <a:pt x="0" y="75614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lumOff val="25000"/>
                  </a:schemeClr>
                </a:gs>
                <a:gs pos="96599">
                  <a:schemeClr val="bg1">
                    <a:lumMod val="75000"/>
                    <a:lumOff val="25000"/>
                  </a:schemeClr>
                </a:gs>
                <a:gs pos="52000">
                  <a:schemeClr val="tx1"/>
                </a:gs>
              </a:gsLst>
              <a:lin ang="5400000" scaled="0"/>
            </a:gradFill>
            <a:ln w="127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</p:grpSp>
      <p:cxnSp>
        <p:nvCxnSpPr>
          <p:cNvPr id="68637" name="Connecteur droit avec flèche 31"/>
          <p:cNvCxnSpPr>
            <a:cxnSpLocks noChangeShapeType="1"/>
          </p:cNvCxnSpPr>
          <p:nvPr/>
        </p:nvCxnSpPr>
        <p:spPr bwMode="auto">
          <a:xfrm>
            <a:off x="1144588" y="4721225"/>
            <a:ext cx="0" cy="398463"/>
          </a:xfrm>
          <a:prstGeom prst="straightConnector1">
            <a:avLst/>
          </a:prstGeom>
          <a:noFill/>
          <a:ln w="12700" algn="ctr">
            <a:solidFill>
              <a:schemeClr val="hlink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3" name="Arc 32"/>
          <p:cNvSpPr/>
          <p:nvPr/>
        </p:nvSpPr>
        <p:spPr bwMode="auto">
          <a:xfrm>
            <a:off x="939800" y="4533900"/>
            <a:ext cx="1682750" cy="1676400"/>
          </a:xfrm>
          <a:prstGeom prst="arc">
            <a:avLst>
              <a:gd name="adj1" fmla="val 5541502"/>
              <a:gd name="adj2" fmla="val 9007595"/>
            </a:avLst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triangle" w="lg" len="lg"/>
            <a:tailEnd type="triangle" w="lg" len="lg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" name="Triangle isocèle 102"/>
          <p:cNvSpPr/>
          <p:nvPr/>
        </p:nvSpPr>
        <p:spPr bwMode="auto">
          <a:xfrm rot="16200000">
            <a:off x="6631781" y="1710532"/>
            <a:ext cx="365125" cy="1570038"/>
          </a:xfrm>
          <a:custGeom>
            <a:avLst/>
            <a:gdLst>
              <a:gd name="connsiteX0" fmla="*/ 0 w 364609"/>
              <a:gd name="connsiteY0" fmla="*/ 3800078 h 3800078"/>
              <a:gd name="connsiteX1" fmla="*/ 182305 w 364609"/>
              <a:gd name="connsiteY1" fmla="*/ 0 h 3800078"/>
              <a:gd name="connsiteX2" fmla="*/ 364609 w 364609"/>
              <a:gd name="connsiteY2" fmla="*/ 3800078 h 3800078"/>
              <a:gd name="connsiteX3" fmla="*/ 0 w 364609"/>
              <a:gd name="connsiteY3" fmla="*/ 3800078 h 3800078"/>
              <a:gd name="connsiteX0" fmla="*/ 0 w 364609"/>
              <a:gd name="connsiteY0" fmla="*/ 1569831 h 1569831"/>
              <a:gd name="connsiteX1" fmla="*/ 70792 w 364609"/>
              <a:gd name="connsiteY1" fmla="*/ 0 h 1569831"/>
              <a:gd name="connsiteX2" fmla="*/ 364609 w 364609"/>
              <a:gd name="connsiteY2" fmla="*/ 1569831 h 1569831"/>
              <a:gd name="connsiteX3" fmla="*/ 0 w 364609"/>
              <a:gd name="connsiteY3" fmla="*/ 1569831 h 1569831"/>
              <a:gd name="connsiteX0" fmla="*/ 0 w 364609"/>
              <a:gd name="connsiteY0" fmla="*/ 1569831 h 1569831"/>
              <a:gd name="connsiteX1" fmla="*/ 70792 w 364609"/>
              <a:gd name="connsiteY1" fmla="*/ 0 h 1569831"/>
              <a:gd name="connsiteX2" fmla="*/ 285258 w 364609"/>
              <a:gd name="connsiteY2" fmla="*/ 1092813 h 1569831"/>
              <a:gd name="connsiteX3" fmla="*/ 364609 w 364609"/>
              <a:gd name="connsiteY3" fmla="*/ 1569831 h 1569831"/>
              <a:gd name="connsiteX4" fmla="*/ 0 w 364609"/>
              <a:gd name="connsiteY4" fmla="*/ 1569831 h 1569831"/>
              <a:gd name="connsiteX0" fmla="*/ 0 w 364609"/>
              <a:gd name="connsiteY0" fmla="*/ 1569837 h 1569837"/>
              <a:gd name="connsiteX1" fmla="*/ 70792 w 364609"/>
              <a:gd name="connsiteY1" fmla="*/ 6 h 1569837"/>
              <a:gd name="connsiteX2" fmla="*/ 363316 w 364609"/>
              <a:gd name="connsiteY2" fmla="*/ 0 h 1569837"/>
              <a:gd name="connsiteX3" fmla="*/ 364609 w 364609"/>
              <a:gd name="connsiteY3" fmla="*/ 1569837 h 1569837"/>
              <a:gd name="connsiteX4" fmla="*/ 0 w 364609"/>
              <a:gd name="connsiteY4" fmla="*/ 1569837 h 1569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609" h="1569837">
                <a:moveTo>
                  <a:pt x="0" y="1569837"/>
                </a:moveTo>
                <a:lnTo>
                  <a:pt x="70792" y="6"/>
                </a:lnTo>
                <a:lnTo>
                  <a:pt x="363316" y="0"/>
                </a:lnTo>
                <a:lnTo>
                  <a:pt x="364609" y="1569837"/>
                </a:lnTo>
                <a:lnTo>
                  <a:pt x="0" y="1569837"/>
                </a:lnTo>
                <a:close/>
              </a:path>
            </a:pathLst>
          </a:custGeom>
          <a:gradFill>
            <a:gsLst>
              <a:gs pos="0">
                <a:schemeClr val="tx2">
                  <a:lumMod val="90000"/>
                </a:schemeClr>
              </a:gs>
              <a:gs pos="100000">
                <a:schemeClr val="tx2">
                  <a:lumMod val="90000"/>
                  <a:alpha val="50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68640" name="Rectangle 45"/>
          <p:cNvSpPr>
            <a:spLocks noChangeArrowheads="1"/>
          </p:cNvSpPr>
          <p:nvPr/>
        </p:nvSpPr>
        <p:spPr bwMode="auto">
          <a:xfrm rot="17220058" flipV="1">
            <a:off x="5762625" y="2317750"/>
            <a:ext cx="571500" cy="158750"/>
          </a:xfrm>
          <a:prstGeom prst="rect">
            <a:avLst/>
          </a:prstGeom>
          <a:solidFill>
            <a:srgbClr val="00B0F0"/>
          </a:solidFill>
          <a:ln w="12700" algn="ctr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104" name="Triangle isocèle 103"/>
          <p:cNvSpPr/>
          <p:nvPr/>
        </p:nvSpPr>
        <p:spPr bwMode="auto">
          <a:xfrm rot="5400000">
            <a:off x="7740650" y="2182813"/>
            <a:ext cx="350838" cy="646112"/>
          </a:xfrm>
          <a:prstGeom prst="triangle">
            <a:avLst/>
          </a:prstGeom>
          <a:gradFill>
            <a:gsLst>
              <a:gs pos="0">
                <a:schemeClr val="tx2">
                  <a:lumMod val="90000"/>
                </a:schemeClr>
              </a:gs>
              <a:gs pos="100000">
                <a:schemeClr val="tx2">
                  <a:lumMod val="90000"/>
                  <a:alpha val="50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68642" name="Ellipse 34"/>
          <p:cNvSpPr>
            <a:spLocks noChangeArrowheads="1"/>
          </p:cNvSpPr>
          <p:nvPr/>
        </p:nvSpPr>
        <p:spPr bwMode="auto">
          <a:xfrm>
            <a:off x="7494588" y="2100263"/>
            <a:ext cx="171450" cy="792162"/>
          </a:xfrm>
          <a:prstGeom prst="ellipse">
            <a:avLst/>
          </a:prstGeom>
          <a:solidFill>
            <a:srgbClr val="00B0F0"/>
          </a:solidFill>
          <a:ln w="12700" algn="ctr">
            <a:solidFill>
              <a:srgbClr val="0070C0"/>
            </a:solidFill>
            <a:round/>
            <a:headEnd type="triangle" w="med" len="med"/>
            <a:tailEnd/>
          </a:ln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4" name="Triangle isocèle 3"/>
          <p:cNvSpPr/>
          <p:nvPr/>
        </p:nvSpPr>
        <p:spPr bwMode="auto">
          <a:xfrm>
            <a:off x="6592888" y="3011488"/>
            <a:ext cx="268287" cy="2474912"/>
          </a:xfrm>
          <a:custGeom>
            <a:avLst/>
            <a:gdLst>
              <a:gd name="connsiteX0" fmla="*/ 0 w 1712295"/>
              <a:gd name="connsiteY0" fmla="*/ 2562506 h 2562506"/>
              <a:gd name="connsiteX1" fmla="*/ 856148 w 1712295"/>
              <a:gd name="connsiteY1" fmla="*/ 0 h 2562506"/>
              <a:gd name="connsiteX2" fmla="*/ 1712295 w 1712295"/>
              <a:gd name="connsiteY2" fmla="*/ 2562506 h 2562506"/>
              <a:gd name="connsiteX3" fmla="*/ 0 w 1712295"/>
              <a:gd name="connsiteY3" fmla="*/ 2562506 h 2562506"/>
              <a:gd name="connsiteX0" fmla="*/ 0 w 1712295"/>
              <a:gd name="connsiteY0" fmla="*/ 2562506 h 2562506"/>
              <a:gd name="connsiteX1" fmla="*/ 182370 w 1712295"/>
              <a:gd name="connsiteY1" fmla="*/ 2000227 h 2562506"/>
              <a:gd name="connsiteX2" fmla="*/ 856148 w 1712295"/>
              <a:gd name="connsiteY2" fmla="*/ 0 h 2562506"/>
              <a:gd name="connsiteX3" fmla="*/ 1712295 w 1712295"/>
              <a:gd name="connsiteY3" fmla="*/ 2562506 h 2562506"/>
              <a:gd name="connsiteX4" fmla="*/ 0 w 1712295"/>
              <a:gd name="connsiteY4" fmla="*/ 2562506 h 2562506"/>
              <a:gd name="connsiteX0" fmla="*/ 0 w 1203009"/>
              <a:gd name="connsiteY0" fmla="*/ 2562506 h 2562506"/>
              <a:gd name="connsiteX1" fmla="*/ 182370 w 1203009"/>
              <a:gd name="connsiteY1" fmla="*/ 2000227 h 2562506"/>
              <a:gd name="connsiteX2" fmla="*/ 856148 w 1203009"/>
              <a:gd name="connsiteY2" fmla="*/ 0 h 2562506"/>
              <a:gd name="connsiteX3" fmla="*/ 1203009 w 1203009"/>
              <a:gd name="connsiteY3" fmla="*/ 1057797 h 2562506"/>
              <a:gd name="connsiteX4" fmla="*/ 0 w 1203009"/>
              <a:gd name="connsiteY4" fmla="*/ 2562506 h 2562506"/>
              <a:gd name="connsiteX0" fmla="*/ 0 w 1203009"/>
              <a:gd name="connsiteY0" fmla="*/ 2562506 h 2562506"/>
              <a:gd name="connsiteX1" fmla="*/ 182370 w 1203009"/>
              <a:gd name="connsiteY1" fmla="*/ 2000227 h 2562506"/>
              <a:gd name="connsiteX2" fmla="*/ 856148 w 1203009"/>
              <a:gd name="connsiteY2" fmla="*/ 0 h 2562506"/>
              <a:gd name="connsiteX3" fmla="*/ 1203009 w 1203009"/>
              <a:gd name="connsiteY3" fmla="*/ 1057797 h 2562506"/>
              <a:gd name="connsiteX4" fmla="*/ 0 w 1203009"/>
              <a:gd name="connsiteY4" fmla="*/ 2562506 h 2562506"/>
              <a:gd name="connsiteX0" fmla="*/ 407939 w 1020639"/>
              <a:gd name="connsiteY0" fmla="*/ 1694405 h 2000227"/>
              <a:gd name="connsiteX1" fmla="*/ 0 w 1020639"/>
              <a:gd name="connsiteY1" fmla="*/ 2000227 h 2000227"/>
              <a:gd name="connsiteX2" fmla="*/ 673778 w 1020639"/>
              <a:gd name="connsiteY2" fmla="*/ 0 h 2000227"/>
              <a:gd name="connsiteX3" fmla="*/ 1020639 w 1020639"/>
              <a:gd name="connsiteY3" fmla="*/ 1057797 h 2000227"/>
              <a:gd name="connsiteX4" fmla="*/ 407939 w 1020639"/>
              <a:gd name="connsiteY4" fmla="*/ 1694405 h 2000227"/>
              <a:gd name="connsiteX0" fmla="*/ 407939 w 812295"/>
              <a:gd name="connsiteY0" fmla="*/ 1694405 h 2215266"/>
              <a:gd name="connsiteX1" fmla="*/ 0 w 812295"/>
              <a:gd name="connsiteY1" fmla="*/ 2000227 h 2215266"/>
              <a:gd name="connsiteX2" fmla="*/ 673778 w 812295"/>
              <a:gd name="connsiteY2" fmla="*/ 0 h 2215266"/>
              <a:gd name="connsiteX3" fmla="*/ 812295 w 812295"/>
              <a:gd name="connsiteY3" fmla="*/ 2215266 h 2215266"/>
              <a:gd name="connsiteX4" fmla="*/ 407939 w 812295"/>
              <a:gd name="connsiteY4" fmla="*/ 1694405 h 2215266"/>
              <a:gd name="connsiteX0" fmla="*/ 812295 w 812295"/>
              <a:gd name="connsiteY0" fmla="*/ 2215266 h 2215266"/>
              <a:gd name="connsiteX1" fmla="*/ 0 w 812295"/>
              <a:gd name="connsiteY1" fmla="*/ 2000227 h 2215266"/>
              <a:gd name="connsiteX2" fmla="*/ 673778 w 812295"/>
              <a:gd name="connsiteY2" fmla="*/ 0 h 2215266"/>
              <a:gd name="connsiteX3" fmla="*/ 812295 w 812295"/>
              <a:gd name="connsiteY3" fmla="*/ 2215266 h 2215266"/>
              <a:gd name="connsiteX0" fmla="*/ 268285 w 268285"/>
              <a:gd name="connsiteY0" fmla="*/ 2215266 h 2474789"/>
              <a:gd name="connsiteX1" fmla="*/ 0 w 268285"/>
              <a:gd name="connsiteY1" fmla="*/ 2474789 h 2474789"/>
              <a:gd name="connsiteX2" fmla="*/ 129768 w 268285"/>
              <a:gd name="connsiteY2" fmla="*/ 0 h 2474789"/>
              <a:gd name="connsiteX3" fmla="*/ 268285 w 268285"/>
              <a:gd name="connsiteY3" fmla="*/ 2215266 h 247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8285" h="2474789">
                <a:moveTo>
                  <a:pt x="268285" y="2215266"/>
                </a:moveTo>
                <a:lnTo>
                  <a:pt x="0" y="2474789"/>
                </a:lnTo>
                <a:lnTo>
                  <a:pt x="129768" y="0"/>
                </a:lnTo>
                <a:lnTo>
                  <a:pt x="268285" y="2215266"/>
                </a:lnTo>
                <a:close/>
              </a:path>
            </a:pathLst>
          </a:custGeom>
          <a:gradFill>
            <a:gsLst>
              <a:gs pos="0">
                <a:schemeClr val="tx2">
                  <a:lumMod val="90000"/>
                </a:schemeClr>
              </a:gs>
              <a:gs pos="100000">
                <a:schemeClr val="tx2">
                  <a:lumMod val="90000"/>
                  <a:alpha val="50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cxnSp>
        <p:nvCxnSpPr>
          <p:cNvPr id="68644" name="Connecteur droit 104"/>
          <p:cNvCxnSpPr>
            <a:cxnSpLocks noChangeShapeType="1"/>
          </p:cNvCxnSpPr>
          <p:nvPr/>
        </p:nvCxnSpPr>
        <p:spPr bwMode="auto">
          <a:xfrm flipH="1">
            <a:off x="8304213" y="2246313"/>
            <a:ext cx="11112" cy="519112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8645" name="Connecteur droit avec flèche 41"/>
          <p:cNvCxnSpPr>
            <a:cxnSpLocks noChangeShapeType="1"/>
          </p:cNvCxnSpPr>
          <p:nvPr/>
        </p:nvCxnSpPr>
        <p:spPr bwMode="auto">
          <a:xfrm>
            <a:off x="6724650" y="1355725"/>
            <a:ext cx="0" cy="495300"/>
          </a:xfrm>
          <a:prstGeom prst="straightConnector1">
            <a:avLst/>
          </a:prstGeom>
          <a:noFill/>
          <a:ln w="38100" algn="ctr">
            <a:solidFill>
              <a:srgbClr val="FFC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7" name="Légende encadrée 1 29"/>
          <p:cNvSpPr>
            <a:spLocks/>
          </p:cNvSpPr>
          <p:nvPr/>
        </p:nvSpPr>
        <p:spPr bwMode="auto">
          <a:xfrm>
            <a:off x="117475" y="1468438"/>
            <a:ext cx="1773238" cy="633412"/>
          </a:xfrm>
          <a:prstGeom prst="borderCallout1">
            <a:avLst>
              <a:gd name="adj1" fmla="val 105277"/>
              <a:gd name="adj2" fmla="val 48334"/>
              <a:gd name="adj3" fmla="val 274498"/>
              <a:gd name="adj4" fmla="val 68915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Micrometric screw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(to tilt the gating)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8" name="Légende encadrée 1 29"/>
          <p:cNvSpPr>
            <a:spLocks/>
          </p:cNvSpPr>
          <p:nvPr/>
        </p:nvSpPr>
        <p:spPr bwMode="auto">
          <a:xfrm>
            <a:off x="1425575" y="2190750"/>
            <a:ext cx="1552575" cy="633413"/>
          </a:xfrm>
          <a:prstGeom prst="borderCallout1">
            <a:avLst>
              <a:gd name="adj1" fmla="val 105277"/>
              <a:gd name="adj2" fmla="val 48334"/>
              <a:gd name="adj3" fmla="val 372992"/>
              <a:gd name="adj4" fmla="val 36855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Diffraction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blazed grating)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9" name="Légende encadrée 1 29"/>
          <p:cNvSpPr>
            <a:spLocks/>
          </p:cNvSpPr>
          <p:nvPr/>
        </p:nvSpPr>
        <p:spPr bwMode="auto">
          <a:xfrm>
            <a:off x="2411413" y="3071813"/>
            <a:ext cx="1871662" cy="635000"/>
          </a:xfrm>
          <a:prstGeom prst="borderCallout1">
            <a:avLst>
              <a:gd name="adj1" fmla="val 105277"/>
              <a:gd name="adj2" fmla="val 48334"/>
              <a:gd name="adj3" fmla="val 318469"/>
              <a:gd name="adj4" fmla="val 43409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Collimator / camera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optics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0" name="Légende encadrée 1 29"/>
          <p:cNvSpPr>
            <a:spLocks/>
          </p:cNvSpPr>
          <p:nvPr/>
        </p:nvSpPr>
        <p:spPr bwMode="auto">
          <a:xfrm>
            <a:off x="6259513" y="5965825"/>
            <a:ext cx="1436687" cy="338138"/>
          </a:xfrm>
          <a:prstGeom prst="borderCallout1">
            <a:avLst>
              <a:gd name="adj1" fmla="val -3418"/>
              <a:gd name="adj2" fmla="val 47558"/>
              <a:gd name="adj3" fmla="val -163990"/>
              <a:gd name="adj4" fmla="val 36759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Bending mirror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1" name="Légende encadrée 1 29"/>
          <p:cNvSpPr>
            <a:spLocks/>
          </p:cNvSpPr>
          <p:nvPr/>
        </p:nvSpPr>
        <p:spPr bwMode="auto">
          <a:xfrm>
            <a:off x="8099425" y="4386263"/>
            <a:ext cx="1562100" cy="338137"/>
          </a:xfrm>
          <a:prstGeom prst="borderCallout1">
            <a:avLst>
              <a:gd name="adj1" fmla="val 98689"/>
              <a:gd name="adj2" fmla="val 48986"/>
              <a:gd name="adj3" fmla="val 290551"/>
              <a:gd name="adj4" fmla="val 18915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Science camera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2" name="Légende encadrée 1 29"/>
          <p:cNvSpPr>
            <a:spLocks/>
          </p:cNvSpPr>
          <p:nvPr/>
        </p:nvSpPr>
        <p:spPr bwMode="auto">
          <a:xfrm>
            <a:off x="8110538" y="1519238"/>
            <a:ext cx="1539875" cy="338137"/>
          </a:xfrm>
          <a:prstGeom prst="borderCallout1">
            <a:avLst>
              <a:gd name="adj1" fmla="val 98689"/>
              <a:gd name="adj2" fmla="val 48986"/>
              <a:gd name="adj3" fmla="val 290551"/>
              <a:gd name="adj4" fmla="val 18915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Guiding camera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3" name="Légende encadrée 1 29"/>
          <p:cNvSpPr>
            <a:spLocks/>
          </p:cNvSpPr>
          <p:nvPr/>
        </p:nvSpPr>
        <p:spPr bwMode="auto">
          <a:xfrm>
            <a:off x="7639050" y="3060700"/>
            <a:ext cx="1492250" cy="633413"/>
          </a:xfrm>
          <a:prstGeom prst="borderCallout1">
            <a:avLst>
              <a:gd name="adj1" fmla="val -1563"/>
              <a:gd name="adj2" fmla="val 48239"/>
              <a:gd name="adj3" fmla="val -45382"/>
              <a:gd name="adj4" fmla="val -3487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Focuser for the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guiding camera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4" name="Légende encadrée 1 29"/>
          <p:cNvSpPr>
            <a:spLocks/>
          </p:cNvSpPr>
          <p:nvPr/>
        </p:nvSpPr>
        <p:spPr bwMode="auto">
          <a:xfrm>
            <a:off x="4743450" y="3824288"/>
            <a:ext cx="1323975" cy="635000"/>
          </a:xfrm>
          <a:prstGeom prst="borderCallout1">
            <a:avLst>
              <a:gd name="adj1" fmla="val -3418"/>
              <a:gd name="adj2" fmla="val 47558"/>
              <a:gd name="adj3" fmla="val -105949"/>
              <a:gd name="adj4" fmla="val 134500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Slit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environment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5" name="Légende encadrée 1 29"/>
          <p:cNvSpPr>
            <a:spLocks/>
          </p:cNvSpPr>
          <p:nvPr/>
        </p:nvSpPr>
        <p:spPr bwMode="auto">
          <a:xfrm>
            <a:off x="3667125" y="2162175"/>
            <a:ext cx="1436688" cy="338138"/>
          </a:xfrm>
          <a:prstGeom prst="borderCallout1">
            <a:avLst>
              <a:gd name="adj1" fmla="val 52576"/>
              <a:gd name="adj2" fmla="val 102645"/>
              <a:gd name="adj3" fmla="val 85090"/>
              <a:gd name="adj4" fmla="val 163983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Bending mirror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6" name="Légende encadrée 1 29"/>
          <p:cNvSpPr>
            <a:spLocks/>
          </p:cNvSpPr>
          <p:nvPr/>
        </p:nvSpPr>
        <p:spPr bwMode="auto">
          <a:xfrm>
            <a:off x="3692525" y="1371600"/>
            <a:ext cx="1919288" cy="633413"/>
          </a:xfrm>
          <a:prstGeom prst="borderCallout1">
            <a:avLst>
              <a:gd name="adj1" fmla="val 52576"/>
              <a:gd name="adj2" fmla="val 102645"/>
              <a:gd name="adj3" fmla="val 65743"/>
              <a:gd name="adj4" fmla="val 157007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F/12.5 </a:t>
            </a:r>
            <a:r>
              <a:rPr lang="en-US" sz="1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input beam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from the telescope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65100"/>
            <a:ext cx="7985125" cy="1143000"/>
          </a:xfrm>
        </p:spPr>
        <p:txBody>
          <a:bodyPr/>
          <a:lstStyle/>
          <a:p>
            <a:pPr eaLnBrk="1" hangingPunct="1"/>
            <a:r>
              <a:rPr lang="en-US" smtClean="0"/>
              <a:t>The LHIRES-III</a:t>
            </a:r>
          </a:p>
        </p:txBody>
      </p:sp>
      <p:sp>
        <p:nvSpPr>
          <p:cNvPr id="70659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400B69E-7E03-4C96-AB6F-6B37012DF940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7066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7066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31125" y="6324600"/>
            <a:ext cx="206375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9C160C-AE95-4EF2-A5B4-E5B889AC2B5F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fr-FR" sz="1400" smtClean="0">
              <a:solidFill>
                <a:srgbClr val="FF9966"/>
              </a:solidFill>
            </a:endParaRPr>
          </a:p>
        </p:txBody>
      </p:sp>
      <p:pic>
        <p:nvPicPr>
          <p:cNvPr id="70662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9188" y="1373188"/>
            <a:ext cx="766762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égende encadrée 1 29"/>
          <p:cNvSpPr>
            <a:spLocks/>
          </p:cNvSpPr>
          <p:nvPr/>
        </p:nvSpPr>
        <p:spPr bwMode="auto">
          <a:xfrm>
            <a:off x="1028700" y="4703763"/>
            <a:ext cx="1774825" cy="633412"/>
          </a:xfrm>
          <a:prstGeom prst="borderCallout1">
            <a:avLst>
              <a:gd name="adj1" fmla="val 47236"/>
              <a:gd name="adj2" fmla="val 99253"/>
              <a:gd name="adj3" fmla="val -38571"/>
              <a:gd name="adj4" fmla="val 111662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Micrometric screw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(to tilt the gating)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Légende encadrée 1 29"/>
          <p:cNvSpPr>
            <a:spLocks/>
          </p:cNvSpPr>
          <p:nvPr/>
        </p:nvSpPr>
        <p:spPr bwMode="auto">
          <a:xfrm>
            <a:off x="1136650" y="5681663"/>
            <a:ext cx="1552575" cy="635000"/>
          </a:xfrm>
          <a:prstGeom prst="borderCallout1">
            <a:avLst>
              <a:gd name="adj1" fmla="val 50754"/>
              <a:gd name="adj2" fmla="val 98608"/>
              <a:gd name="adj3" fmla="val -8670"/>
              <a:gd name="adj4" fmla="val 193422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Diffraction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blazed grating)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Légende encadrée 1 29"/>
          <p:cNvSpPr>
            <a:spLocks/>
          </p:cNvSpPr>
          <p:nvPr/>
        </p:nvSpPr>
        <p:spPr bwMode="auto">
          <a:xfrm>
            <a:off x="5289550" y="5622925"/>
            <a:ext cx="1871663" cy="633413"/>
          </a:xfrm>
          <a:prstGeom prst="borderCallout1">
            <a:avLst>
              <a:gd name="adj1" fmla="val 1507"/>
              <a:gd name="adj2" fmla="val 50121"/>
              <a:gd name="adj3" fmla="val -117716"/>
              <a:gd name="adj4" fmla="val -17362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Collimator / camera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optics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Légende encadrée 1 29"/>
          <p:cNvSpPr>
            <a:spLocks/>
          </p:cNvSpPr>
          <p:nvPr/>
        </p:nvSpPr>
        <p:spPr bwMode="auto">
          <a:xfrm>
            <a:off x="6294438" y="5005388"/>
            <a:ext cx="1436687" cy="338137"/>
          </a:xfrm>
          <a:prstGeom prst="borderCallout1">
            <a:avLst>
              <a:gd name="adj1" fmla="val -3418"/>
              <a:gd name="adj2" fmla="val 47558"/>
              <a:gd name="adj3" fmla="val -279272"/>
              <a:gd name="adj4" fmla="val -5138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Bending mirror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Légende encadrée 1 29"/>
          <p:cNvSpPr>
            <a:spLocks/>
          </p:cNvSpPr>
          <p:nvPr/>
        </p:nvSpPr>
        <p:spPr bwMode="auto">
          <a:xfrm>
            <a:off x="7180263" y="3927475"/>
            <a:ext cx="1231900" cy="338138"/>
          </a:xfrm>
          <a:prstGeom prst="borderCallout1">
            <a:avLst>
              <a:gd name="adj1" fmla="val -3418"/>
              <a:gd name="adj2" fmla="val 48081"/>
              <a:gd name="adj3" fmla="val -131053"/>
              <a:gd name="adj4" fmla="val -20004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Science port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Légende encadrée 1 29"/>
          <p:cNvSpPr>
            <a:spLocks/>
          </p:cNvSpPr>
          <p:nvPr/>
        </p:nvSpPr>
        <p:spPr bwMode="auto">
          <a:xfrm>
            <a:off x="7180263" y="1511300"/>
            <a:ext cx="1209675" cy="338138"/>
          </a:xfrm>
          <a:prstGeom prst="borderCallout1">
            <a:avLst>
              <a:gd name="adj1" fmla="val 55870"/>
              <a:gd name="adj2" fmla="val 1049"/>
              <a:gd name="adj3" fmla="val 191738"/>
              <a:gd name="adj4" fmla="val -91710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Guiding port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Légende encadrée 1 29"/>
          <p:cNvSpPr>
            <a:spLocks/>
          </p:cNvSpPr>
          <p:nvPr/>
        </p:nvSpPr>
        <p:spPr bwMode="auto">
          <a:xfrm>
            <a:off x="6651625" y="2700338"/>
            <a:ext cx="1493838" cy="635000"/>
          </a:xfrm>
          <a:prstGeom prst="borderCallout1">
            <a:avLst>
              <a:gd name="adj1" fmla="val 49442"/>
              <a:gd name="adj2" fmla="val -298"/>
              <a:gd name="adj3" fmla="val -26035"/>
              <a:gd name="adj4" fmla="val -55011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Focuser for the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guiding camera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Légende encadrée 1 29"/>
          <p:cNvSpPr>
            <a:spLocks/>
          </p:cNvSpPr>
          <p:nvPr/>
        </p:nvSpPr>
        <p:spPr bwMode="auto">
          <a:xfrm>
            <a:off x="2028825" y="2947988"/>
            <a:ext cx="1322388" cy="633412"/>
          </a:xfrm>
          <a:prstGeom prst="borderCallout1">
            <a:avLst>
              <a:gd name="adj1" fmla="val 49346"/>
              <a:gd name="adj2" fmla="val 97271"/>
              <a:gd name="adj3" fmla="val 20685"/>
              <a:gd name="adj4" fmla="val 271843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Slit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environment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Légende encadrée 1 29"/>
          <p:cNvSpPr>
            <a:spLocks/>
          </p:cNvSpPr>
          <p:nvPr/>
        </p:nvSpPr>
        <p:spPr bwMode="auto">
          <a:xfrm>
            <a:off x="2351088" y="2247900"/>
            <a:ext cx="1436687" cy="339725"/>
          </a:xfrm>
          <a:prstGeom prst="borderCallout1">
            <a:avLst>
              <a:gd name="adj1" fmla="val 52576"/>
              <a:gd name="adj2" fmla="val 102645"/>
              <a:gd name="adj3" fmla="val 174022"/>
              <a:gd name="adj4" fmla="val 195794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Bending mirror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Légende encadrée 1 29"/>
          <p:cNvSpPr>
            <a:spLocks/>
          </p:cNvSpPr>
          <p:nvPr/>
        </p:nvSpPr>
        <p:spPr bwMode="auto">
          <a:xfrm>
            <a:off x="1311275" y="1574800"/>
            <a:ext cx="1690688" cy="338138"/>
          </a:xfrm>
          <a:prstGeom prst="borderCallout1">
            <a:avLst>
              <a:gd name="adj1" fmla="val 52576"/>
              <a:gd name="adj2" fmla="val 102645"/>
              <a:gd name="adj3" fmla="val 19374"/>
              <a:gd name="adj4" fmla="val 205517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F/12.5 </a:t>
            </a:r>
            <a:r>
              <a:rPr lang="en-US" sz="1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input port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2562225" y="2344738"/>
            <a:ext cx="4781550" cy="2168525"/>
          </a:xfr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mtClean="0">
                <a:solidFill>
                  <a:srgbClr val="FFFF00"/>
                </a:solidFill>
              </a:rPr>
              <a:t>BASICS ABOUT</a:t>
            </a:r>
            <a:br>
              <a:rPr lang="en-US" smtClean="0">
                <a:solidFill>
                  <a:srgbClr val="FFFF00"/>
                </a:solidFill>
              </a:rPr>
            </a:br>
            <a:r>
              <a:rPr lang="en-US" smtClean="0">
                <a:solidFill>
                  <a:srgbClr val="FFFF00"/>
                </a:solidFill>
              </a:rPr>
              <a:t>SPECTROGRAPHS</a:t>
            </a:r>
            <a:endParaRPr lang="en-US" smtClean="0"/>
          </a:p>
        </p:txBody>
      </p:sp>
      <p:sp>
        <p:nvSpPr>
          <p:cNvPr id="21507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F9E5BD6-F75A-41DF-BC43-5FA64DD15177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1508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2150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E3F7B7B-DBB8-4CB2-ABF3-4A743B51BE0C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fr-FR" sz="1400" smtClean="0">
              <a:solidFill>
                <a:srgbClr val="FF9966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65100"/>
            <a:ext cx="7985125" cy="1143000"/>
          </a:xfrm>
        </p:spPr>
        <p:txBody>
          <a:bodyPr/>
          <a:lstStyle/>
          <a:p>
            <a:pPr eaLnBrk="1" hangingPunct="1"/>
            <a:r>
              <a:rPr lang="en-US" smtClean="0"/>
              <a:t>The LHIRES-III</a:t>
            </a:r>
          </a:p>
        </p:txBody>
      </p:sp>
      <p:sp>
        <p:nvSpPr>
          <p:cNvPr id="72707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DFFE64F-A3E6-474B-914C-C0681AEB0D3B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72708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7270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31125" y="6324600"/>
            <a:ext cx="206375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A5DE77-5183-439E-A30B-E5F7E95F05C7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fr-FR" sz="1400" smtClean="0">
              <a:solidFill>
                <a:srgbClr val="FF9966"/>
              </a:solidFill>
            </a:endParaRPr>
          </a:p>
        </p:txBody>
      </p:sp>
      <p:pic>
        <p:nvPicPr>
          <p:cNvPr id="72710" name="Imag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97" r="26015"/>
          <a:stretch>
            <a:fillRect/>
          </a:stretch>
        </p:blipFill>
        <p:spPr bwMode="auto">
          <a:xfrm>
            <a:off x="2414588" y="1439863"/>
            <a:ext cx="5076825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200" y="1381125"/>
            <a:ext cx="76708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65100"/>
            <a:ext cx="7985125" cy="1143000"/>
          </a:xfrm>
        </p:spPr>
        <p:txBody>
          <a:bodyPr/>
          <a:lstStyle/>
          <a:p>
            <a:pPr eaLnBrk="1" hangingPunct="1"/>
            <a:r>
              <a:rPr lang="en-US" smtClean="0"/>
              <a:t>The slit environment</a:t>
            </a:r>
          </a:p>
        </p:txBody>
      </p:sp>
      <p:sp>
        <p:nvSpPr>
          <p:cNvPr id="7475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6ACC1B-DB33-4F9B-8698-2EA1363C0B7A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7475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7475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31125" y="6324600"/>
            <a:ext cx="206375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56416C8-A5FF-4A09-A5ED-1B61FD05CE3B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8" name="Légende encadrée 1 29"/>
          <p:cNvSpPr>
            <a:spLocks/>
          </p:cNvSpPr>
          <p:nvPr/>
        </p:nvSpPr>
        <p:spPr bwMode="auto">
          <a:xfrm>
            <a:off x="3611563" y="1528763"/>
            <a:ext cx="1768475" cy="339725"/>
          </a:xfrm>
          <a:prstGeom prst="borderCallout1">
            <a:avLst>
              <a:gd name="adj1" fmla="val 103230"/>
              <a:gd name="adj2" fmla="val 46935"/>
              <a:gd name="adj3" fmla="val 725585"/>
              <a:gd name="adj4" fmla="val 73874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Bending flat mirror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" name="Légende encadrée 1 29"/>
          <p:cNvSpPr>
            <a:spLocks/>
          </p:cNvSpPr>
          <p:nvPr/>
        </p:nvSpPr>
        <p:spPr bwMode="auto">
          <a:xfrm>
            <a:off x="6999288" y="1433513"/>
            <a:ext cx="1690687" cy="635000"/>
          </a:xfrm>
          <a:prstGeom prst="borderCallout1">
            <a:avLst>
              <a:gd name="adj1" fmla="val 99936"/>
              <a:gd name="adj2" fmla="val 50563"/>
              <a:gd name="adj3" fmla="val 190938"/>
              <a:gd name="adj4" fmla="val -22323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Input beam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(from telescope)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Légende encadrée 1 29"/>
          <p:cNvSpPr>
            <a:spLocks/>
          </p:cNvSpPr>
          <p:nvPr/>
        </p:nvSpPr>
        <p:spPr bwMode="auto">
          <a:xfrm>
            <a:off x="7731125" y="4330700"/>
            <a:ext cx="1838325" cy="338138"/>
          </a:xfrm>
          <a:prstGeom prst="borderCallout1">
            <a:avLst>
              <a:gd name="adj1" fmla="val 103230"/>
              <a:gd name="adj2" fmla="val 46935"/>
              <a:gd name="adj3" fmla="val 445615"/>
              <a:gd name="adj4" fmla="val -39579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Guiding output port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6" name="Connecteur droit 5"/>
          <p:cNvCxnSpPr/>
          <p:nvPr/>
        </p:nvCxnSpPr>
        <p:spPr bwMode="auto">
          <a:xfrm flipH="1">
            <a:off x="4233863" y="4745038"/>
            <a:ext cx="309562" cy="58896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7" name="Légende encadrée 1 29"/>
          <p:cNvSpPr>
            <a:spLocks/>
          </p:cNvSpPr>
          <p:nvPr/>
        </p:nvSpPr>
        <p:spPr bwMode="auto">
          <a:xfrm>
            <a:off x="1800225" y="4446588"/>
            <a:ext cx="857250" cy="338137"/>
          </a:xfrm>
          <a:prstGeom prst="borderCallout1">
            <a:avLst>
              <a:gd name="adj1" fmla="val 53823"/>
              <a:gd name="adj2" fmla="val 98985"/>
              <a:gd name="adj3" fmla="val 218344"/>
              <a:gd name="adj4" fmla="val 293766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Input slit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" name="Légende encadrée 1 29"/>
          <p:cNvSpPr>
            <a:spLocks/>
          </p:cNvSpPr>
          <p:nvPr/>
        </p:nvSpPr>
        <p:spPr bwMode="auto">
          <a:xfrm>
            <a:off x="7080250" y="3536950"/>
            <a:ext cx="1609725" cy="633413"/>
          </a:xfrm>
          <a:prstGeom prst="borderCallout1">
            <a:avLst>
              <a:gd name="adj1" fmla="val 46948"/>
              <a:gd name="adj2" fmla="val -199"/>
              <a:gd name="adj3" fmla="val 148376"/>
              <a:gd name="adj4" fmla="val -104042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Output port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focusing optics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Légende encadrée 1 29"/>
          <p:cNvSpPr>
            <a:spLocks/>
          </p:cNvSpPr>
          <p:nvPr/>
        </p:nvSpPr>
        <p:spPr bwMode="auto">
          <a:xfrm>
            <a:off x="1160463" y="5743575"/>
            <a:ext cx="1562100" cy="339725"/>
          </a:xfrm>
          <a:prstGeom prst="borderCallout1">
            <a:avLst>
              <a:gd name="adj1" fmla="val 53823"/>
              <a:gd name="adj2" fmla="val 98985"/>
              <a:gd name="adj3" fmla="val -25395"/>
              <a:gd name="adj4" fmla="val 179562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Slit environment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4766" name="Accolade fermante 1"/>
          <p:cNvSpPr>
            <a:spLocks/>
          </p:cNvSpPr>
          <p:nvPr/>
        </p:nvSpPr>
        <p:spPr bwMode="auto">
          <a:xfrm rot="7687812">
            <a:off x="3924300" y="5219700"/>
            <a:ext cx="128588" cy="858838"/>
          </a:xfrm>
          <a:prstGeom prst="rightBrace">
            <a:avLst>
              <a:gd name="adj1" fmla="val 8318"/>
              <a:gd name="adj2" fmla="val 50000"/>
            </a:avLst>
          </a:prstGeom>
          <a:noFill/>
          <a:ln w="1905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65100"/>
            <a:ext cx="7985125" cy="1143000"/>
          </a:xfrm>
        </p:spPr>
        <p:txBody>
          <a:bodyPr/>
          <a:lstStyle/>
          <a:p>
            <a:pPr eaLnBrk="1" hangingPunct="1"/>
            <a:r>
              <a:rPr lang="en-US" smtClean="0"/>
              <a:t>The slit environment</a:t>
            </a:r>
          </a:p>
        </p:txBody>
      </p:sp>
      <p:sp>
        <p:nvSpPr>
          <p:cNvPr id="76803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FB5D47A-79C5-4CAF-82A7-638E321F89E7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76804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7680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31125" y="6324600"/>
            <a:ext cx="206375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2E2AC00-C84D-445D-B2D6-35CAF5C69DCE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fr-FR" sz="1400" smtClean="0">
              <a:solidFill>
                <a:srgbClr val="FF9966"/>
              </a:solidFill>
            </a:endParaRPr>
          </a:p>
        </p:txBody>
      </p:sp>
      <p:pic>
        <p:nvPicPr>
          <p:cNvPr id="76806" name="Imag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3950" y="1709738"/>
            <a:ext cx="52927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égende encadrée 1 29"/>
          <p:cNvSpPr>
            <a:spLocks/>
          </p:cNvSpPr>
          <p:nvPr/>
        </p:nvSpPr>
        <p:spPr bwMode="auto">
          <a:xfrm>
            <a:off x="7696200" y="2624138"/>
            <a:ext cx="974725" cy="338137"/>
          </a:xfrm>
          <a:prstGeom prst="borderCallout1">
            <a:avLst>
              <a:gd name="adj1" fmla="val 46481"/>
              <a:gd name="adj2" fmla="val 770"/>
              <a:gd name="adj3" fmla="val 521505"/>
              <a:gd name="adj4" fmla="val -211194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15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m slit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" name="Légende encadrée 1 29"/>
          <p:cNvSpPr>
            <a:spLocks/>
          </p:cNvSpPr>
          <p:nvPr/>
        </p:nvSpPr>
        <p:spPr bwMode="auto">
          <a:xfrm>
            <a:off x="7673975" y="5462588"/>
            <a:ext cx="974725" cy="338137"/>
          </a:xfrm>
          <a:prstGeom prst="borderCallout1">
            <a:avLst>
              <a:gd name="adj1" fmla="val 46481"/>
              <a:gd name="adj2" fmla="val 770"/>
              <a:gd name="adj3" fmla="val -121949"/>
              <a:gd name="adj4" fmla="val -271672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19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m slit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" name="Légende encadrée 1 29"/>
          <p:cNvSpPr>
            <a:spLocks/>
          </p:cNvSpPr>
          <p:nvPr/>
        </p:nvSpPr>
        <p:spPr bwMode="auto">
          <a:xfrm>
            <a:off x="3059113" y="2257425"/>
            <a:ext cx="958850" cy="339725"/>
          </a:xfrm>
          <a:prstGeom prst="borderCallout1">
            <a:avLst>
              <a:gd name="adj1" fmla="val 52108"/>
              <a:gd name="adj2" fmla="val 99206"/>
              <a:gd name="adj3" fmla="val 398874"/>
              <a:gd name="adj4" fmla="val 206874"/>
            </a:avLst>
          </a:prstGeom>
          <a:solidFill>
            <a:schemeClr val="accent1"/>
          </a:solidFill>
          <a:ln w="12700" algn="ctr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Active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 slit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2" name="Légende encadrée 1 29"/>
          <p:cNvSpPr>
            <a:spLocks/>
          </p:cNvSpPr>
          <p:nvPr/>
        </p:nvSpPr>
        <p:spPr bwMode="auto">
          <a:xfrm>
            <a:off x="1397000" y="5553075"/>
            <a:ext cx="976313" cy="338138"/>
          </a:xfrm>
          <a:prstGeom prst="borderCallout1">
            <a:avLst>
              <a:gd name="adj1" fmla="val 54921"/>
              <a:gd name="adj2" fmla="val 100356"/>
              <a:gd name="adj3" fmla="val -322114"/>
              <a:gd name="adj4" fmla="val 311554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25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m slit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3" name="Légende encadrée 1 29"/>
          <p:cNvSpPr>
            <a:spLocks/>
          </p:cNvSpPr>
          <p:nvPr/>
        </p:nvSpPr>
        <p:spPr bwMode="auto">
          <a:xfrm>
            <a:off x="1412875" y="2752725"/>
            <a:ext cx="974725" cy="338138"/>
          </a:xfrm>
          <a:prstGeom prst="borderCallout1">
            <a:avLst>
              <a:gd name="adj1" fmla="val 46481"/>
              <a:gd name="adj2" fmla="val 101332"/>
              <a:gd name="adj3" fmla="val 329369"/>
              <a:gd name="adj4" fmla="val 372342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35 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m slit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6812" name="Ellipse 12"/>
          <p:cNvSpPr>
            <a:spLocks noChangeArrowheads="1"/>
          </p:cNvSpPr>
          <p:nvPr/>
        </p:nvSpPr>
        <p:spPr bwMode="auto">
          <a:xfrm rot="5400000">
            <a:off x="4829175" y="3302000"/>
            <a:ext cx="392113" cy="1046163"/>
          </a:xfrm>
          <a:prstGeom prst="ellipse">
            <a:avLst/>
          </a:prstGeom>
          <a:noFill/>
          <a:ln w="25400" algn="ctr">
            <a:solidFill>
              <a:srgbClr val="FF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76813" name="ZoneTexte 15"/>
          <p:cNvSpPr txBox="1">
            <a:spLocks noChangeArrowheads="1"/>
          </p:cNvSpPr>
          <p:nvPr/>
        </p:nvSpPr>
        <p:spPr bwMode="auto">
          <a:xfrm>
            <a:off x="2919413" y="1389063"/>
            <a:ext cx="4367212" cy="70802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Optically polished component: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solidFill>
                  <a:srgbClr val="FF0000"/>
                </a:solidFill>
              </a:rPr>
              <a:t>MUST HE HANDELED WITH CARE</a:t>
            </a:r>
          </a:p>
        </p:txBody>
      </p:sp>
      <p:sp>
        <p:nvSpPr>
          <p:cNvPr id="18" name="Légende encadrée 1 29"/>
          <p:cNvSpPr>
            <a:spLocks/>
          </p:cNvSpPr>
          <p:nvPr/>
        </p:nvSpPr>
        <p:spPr bwMode="auto">
          <a:xfrm>
            <a:off x="7708900" y="4010025"/>
            <a:ext cx="1595438" cy="338138"/>
          </a:xfrm>
          <a:prstGeom prst="borderCallout1">
            <a:avLst>
              <a:gd name="adj1" fmla="val 56200"/>
              <a:gd name="adj2" fmla="val -727"/>
              <a:gd name="adj3" fmla="val 302585"/>
              <a:gd name="adj4" fmla="val -30502"/>
            </a:avLst>
          </a:prstGeom>
          <a:solidFill>
            <a:schemeClr val="accent1"/>
          </a:solidFill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Slit holding plate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76815" name="Groupe 24"/>
          <p:cNvGrpSpPr>
            <a:grpSpLocks/>
          </p:cNvGrpSpPr>
          <p:nvPr/>
        </p:nvGrpSpPr>
        <p:grpSpPr bwMode="auto">
          <a:xfrm rot="5400000">
            <a:off x="4419600" y="3824288"/>
            <a:ext cx="1209675" cy="1209675"/>
            <a:chOff x="1296370" y="2542128"/>
            <a:chExt cx="1209798" cy="1207501"/>
          </a:xfrm>
        </p:grpSpPr>
        <p:cxnSp>
          <p:nvCxnSpPr>
            <p:cNvPr id="76816" name="Connecteur droit 4"/>
            <p:cNvCxnSpPr>
              <a:cxnSpLocks noChangeShapeType="1"/>
            </p:cNvCxnSpPr>
            <p:nvPr/>
          </p:nvCxnSpPr>
          <p:spPr bwMode="auto">
            <a:xfrm>
              <a:off x="2505288" y="2542128"/>
              <a:ext cx="0" cy="1207501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6817" name="Connecteur droit 13"/>
            <p:cNvCxnSpPr>
              <a:cxnSpLocks noChangeShapeType="1"/>
            </p:cNvCxnSpPr>
            <p:nvPr/>
          </p:nvCxnSpPr>
          <p:spPr bwMode="auto">
            <a:xfrm>
              <a:off x="1305980" y="2543454"/>
              <a:ext cx="0" cy="1204848"/>
            </a:xfrm>
            <a:prstGeom prst="line">
              <a:avLst/>
            </a:prstGeom>
            <a:noFill/>
            <a:ln w="34925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6818" name="Connecteur droit 11"/>
            <p:cNvCxnSpPr>
              <a:cxnSpLocks noChangeShapeType="1"/>
            </p:cNvCxnSpPr>
            <p:nvPr/>
          </p:nvCxnSpPr>
          <p:spPr bwMode="auto">
            <a:xfrm>
              <a:off x="1296370" y="2547011"/>
              <a:ext cx="1206000" cy="0"/>
            </a:xfrm>
            <a:prstGeom prst="line">
              <a:avLst/>
            </a:prstGeom>
            <a:noFill/>
            <a:ln w="63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6819" name="Connecteur droit 18"/>
            <p:cNvCxnSpPr>
              <a:cxnSpLocks noChangeShapeType="1"/>
            </p:cNvCxnSpPr>
            <p:nvPr/>
          </p:nvCxnSpPr>
          <p:spPr bwMode="auto">
            <a:xfrm>
              <a:off x="1300168" y="3737460"/>
              <a:ext cx="1206000" cy="0"/>
            </a:xfrm>
            <a:prstGeom prst="line">
              <a:avLst/>
            </a:prstGeom>
            <a:noFill/>
            <a:ln w="22225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 bwMode="auto">
          <a:xfrm>
            <a:off x="7348538" y="4270375"/>
            <a:ext cx="769937" cy="206375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65100"/>
            <a:ext cx="7985125" cy="1143000"/>
          </a:xfrm>
        </p:spPr>
        <p:txBody>
          <a:bodyPr/>
          <a:lstStyle/>
          <a:p>
            <a:pPr eaLnBrk="1" hangingPunct="1"/>
            <a:r>
              <a:rPr lang="en-US" smtClean="0"/>
              <a:t>The slit environment</a:t>
            </a:r>
          </a:p>
        </p:txBody>
      </p:sp>
      <p:sp>
        <p:nvSpPr>
          <p:cNvPr id="78852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80E562-FDF1-4E41-9B75-A6C72954C82F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78853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7885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31125" y="6324600"/>
            <a:ext cx="206375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E47A9E-EDE2-4DF7-B72E-51423931F539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fr-FR" sz="1400" smtClean="0">
              <a:solidFill>
                <a:srgbClr val="FF9966"/>
              </a:solidFill>
            </a:endParaRPr>
          </a:p>
        </p:txBody>
      </p:sp>
      <p:grpSp>
        <p:nvGrpSpPr>
          <p:cNvPr id="78855" name="Groupe 5"/>
          <p:cNvGrpSpPr>
            <a:grpSpLocks/>
          </p:cNvGrpSpPr>
          <p:nvPr/>
        </p:nvGrpSpPr>
        <p:grpSpPr bwMode="auto">
          <a:xfrm rot="5400000">
            <a:off x="3592513" y="2020887"/>
            <a:ext cx="2863850" cy="4638675"/>
            <a:chOff x="4096406" y="882869"/>
            <a:chExt cx="1713187" cy="2774731"/>
          </a:xfrm>
        </p:grpSpPr>
        <p:sp>
          <p:nvSpPr>
            <p:cNvPr id="4" name="Rectangle 3"/>
            <p:cNvSpPr/>
            <p:nvPr/>
          </p:nvSpPr>
          <p:spPr bwMode="auto">
            <a:xfrm>
              <a:off x="4096406" y="882869"/>
              <a:ext cx="1713187" cy="2774731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wrap="none"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78874" name="Ellipse 4"/>
            <p:cNvSpPr>
              <a:spLocks noChangeArrowheads="1"/>
            </p:cNvSpPr>
            <p:nvPr/>
          </p:nvSpPr>
          <p:spPr bwMode="auto">
            <a:xfrm>
              <a:off x="4377557" y="1986455"/>
              <a:ext cx="504496" cy="567558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bg1"/>
              </a:solidFill>
              <a:round/>
              <a:headEnd type="triangle" w="med" len="med"/>
              <a:tailEnd/>
            </a:ln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e 16"/>
          <p:cNvGrpSpPr>
            <a:grpSpLocks/>
          </p:cNvGrpSpPr>
          <p:nvPr/>
        </p:nvGrpSpPr>
        <p:grpSpPr bwMode="auto">
          <a:xfrm rot="5400000">
            <a:off x="3980656" y="3371057"/>
            <a:ext cx="2087563" cy="2089150"/>
            <a:chOff x="7396379" y="1632694"/>
            <a:chExt cx="2088000" cy="2088000"/>
          </a:xfrm>
        </p:grpSpPr>
        <p:sp>
          <p:nvSpPr>
            <p:cNvPr id="27" name="Rectangle 26"/>
            <p:cNvSpPr/>
            <p:nvPr/>
          </p:nvSpPr>
          <p:spPr bwMode="auto">
            <a:xfrm>
              <a:off x="7396379" y="1632694"/>
              <a:ext cx="2088000" cy="2088000"/>
            </a:xfrm>
            <a:prstGeom prst="rect">
              <a:avLst/>
            </a:prstGeom>
            <a:solidFill>
              <a:schemeClr val="tx1">
                <a:lumMod val="85000"/>
                <a:alpha val="70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grpSp>
          <p:nvGrpSpPr>
            <p:cNvPr id="78864" name="Groupe 11"/>
            <p:cNvGrpSpPr>
              <a:grpSpLocks/>
            </p:cNvGrpSpPr>
            <p:nvPr/>
          </p:nvGrpSpPr>
          <p:grpSpPr bwMode="auto">
            <a:xfrm>
              <a:off x="7835480" y="2071894"/>
              <a:ext cx="1209798" cy="1209600"/>
              <a:chOff x="1296370" y="2542128"/>
              <a:chExt cx="1209798" cy="1207501"/>
            </a:xfrm>
          </p:grpSpPr>
          <p:cxnSp>
            <p:nvCxnSpPr>
              <p:cNvPr id="78869" name="Connecteur droit 4"/>
              <p:cNvCxnSpPr>
                <a:cxnSpLocks noChangeShapeType="1"/>
              </p:cNvCxnSpPr>
              <p:nvPr/>
            </p:nvCxnSpPr>
            <p:spPr bwMode="auto">
              <a:xfrm>
                <a:off x="2505288" y="2542128"/>
                <a:ext cx="0" cy="1207501"/>
              </a:xfrm>
              <a:prstGeom prst="line">
                <a:avLst/>
              </a:prstGeom>
              <a:no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870" name="Connecteur droit 13"/>
              <p:cNvCxnSpPr>
                <a:cxnSpLocks noChangeShapeType="1"/>
              </p:cNvCxnSpPr>
              <p:nvPr/>
            </p:nvCxnSpPr>
            <p:spPr bwMode="auto">
              <a:xfrm>
                <a:off x="1305980" y="2543454"/>
                <a:ext cx="0" cy="1204848"/>
              </a:xfrm>
              <a:prstGeom prst="line">
                <a:avLst/>
              </a:prstGeom>
              <a:noFill/>
              <a:ln w="349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871" name="Connecteur droit 11"/>
              <p:cNvCxnSpPr>
                <a:cxnSpLocks noChangeShapeType="1"/>
              </p:cNvCxnSpPr>
              <p:nvPr/>
            </p:nvCxnSpPr>
            <p:spPr bwMode="auto">
              <a:xfrm>
                <a:off x="1296370" y="2547011"/>
                <a:ext cx="1206000" cy="0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8872" name="Connecteur droit 18"/>
              <p:cNvCxnSpPr>
                <a:cxnSpLocks noChangeShapeType="1"/>
              </p:cNvCxnSpPr>
              <p:nvPr/>
            </p:nvCxnSpPr>
            <p:spPr bwMode="auto">
              <a:xfrm>
                <a:off x="1300168" y="3737460"/>
                <a:ext cx="1206000" cy="0"/>
              </a:xfrm>
              <a:prstGeom prst="line">
                <a:avLst/>
              </a:prstGeom>
              <a:noFill/>
              <a:ln w="222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78865" name="ZoneTexte 7"/>
            <p:cNvSpPr txBox="1">
              <a:spLocks noChangeArrowheads="1"/>
            </p:cNvSpPr>
            <p:nvPr/>
          </p:nvSpPr>
          <p:spPr bwMode="auto">
            <a:xfrm rot="-5400000">
              <a:off x="7363357" y="3226007"/>
              <a:ext cx="5277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bg1"/>
                  </a:solidFill>
                </a:rPr>
                <a:t>35</a:t>
              </a:r>
            </a:p>
          </p:txBody>
        </p:sp>
        <p:sp>
          <p:nvSpPr>
            <p:cNvPr id="78866" name="ZoneTexte 32"/>
            <p:cNvSpPr txBox="1">
              <a:spLocks noChangeArrowheads="1"/>
            </p:cNvSpPr>
            <p:nvPr/>
          </p:nvSpPr>
          <p:spPr bwMode="auto">
            <a:xfrm rot="10800000">
              <a:off x="8956670" y="3259029"/>
              <a:ext cx="5277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bg1"/>
                  </a:solidFill>
                </a:rPr>
                <a:t>25</a:t>
              </a:r>
            </a:p>
          </p:txBody>
        </p:sp>
        <p:sp>
          <p:nvSpPr>
            <p:cNvPr id="78867" name="ZoneTexte 33"/>
            <p:cNvSpPr txBox="1">
              <a:spLocks noChangeArrowheads="1"/>
            </p:cNvSpPr>
            <p:nvPr/>
          </p:nvSpPr>
          <p:spPr bwMode="auto">
            <a:xfrm>
              <a:off x="7396379" y="1632694"/>
              <a:ext cx="5277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bg1"/>
                  </a:solidFill>
                </a:rPr>
                <a:t>15</a:t>
              </a:r>
            </a:p>
          </p:txBody>
        </p:sp>
        <p:sp>
          <p:nvSpPr>
            <p:cNvPr id="78868" name="ZoneTexte 34"/>
            <p:cNvSpPr txBox="1">
              <a:spLocks noChangeArrowheads="1"/>
            </p:cNvSpPr>
            <p:nvPr/>
          </p:nvSpPr>
          <p:spPr bwMode="auto">
            <a:xfrm rot="5400000">
              <a:off x="8989692" y="1665716"/>
              <a:ext cx="5277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400">
                  <a:solidFill>
                    <a:schemeClr val="bg1"/>
                  </a:solidFill>
                </a:rPr>
                <a:t>19</a:t>
              </a:r>
            </a:p>
          </p:txBody>
        </p:sp>
      </p:grpSp>
      <p:sp>
        <p:nvSpPr>
          <p:cNvPr id="37" name="Légende encadrée 1 29"/>
          <p:cNvSpPr>
            <a:spLocks/>
          </p:cNvSpPr>
          <p:nvPr/>
        </p:nvSpPr>
        <p:spPr bwMode="auto">
          <a:xfrm>
            <a:off x="7726363" y="4073525"/>
            <a:ext cx="511175" cy="338138"/>
          </a:xfrm>
          <a:prstGeom prst="borderCallout1">
            <a:avLst>
              <a:gd name="adj1" fmla="val 48016"/>
              <a:gd name="adj2" fmla="val -6261"/>
              <a:gd name="adj3" fmla="val -19007"/>
              <a:gd name="adj4" fmla="val -483232"/>
            </a:avLst>
          </a:prstGeom>
          <a:solidFill>
            <a:schemeClr val="accent1"/>
          </a:solidFill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Hole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9" name="Légende encadrée 1 29"/>
          <p:cNvSpPr>
            <a:spLocks/>
          </p:cNvSpPr>
          <p:nvPr/>
        </p:nvSpPr>
        <p:spPr bwMode="auto">
          <a:xfrm>
            <a:off x="7713663" y="4543425"/>
            <a:ext cx="1593850" cy="338138"/>
          </a:xfrm>
          <a:prstGeom prst="borderCallout1">
            <a:avLst>
              <a:gd name="adj1" fmla="val 56200"/>
              <a:gd name="adj2" fmla="val -727"/>
              <a:gd name="adj3" fmla="val 19320"/>
              <a:gd name="adj4" fmla="val -54982"/>
            </a:avLst>
          </a:prstGeom>
          <a:solidFill>
            <a:schemeClr val="accent1"/>
          </a:solidFill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Slit holding plate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" name="Légende encadrée 1 29"/>
          <p:cNvSpPr>
            <a:spLocks/>
          </p:cNvSpPr>
          <p:nvPr/>
        </p:nvSpPr>
        <p:spPr bwMode="auto">
          <a:xfrm>
            <a:off x="4516438" y="1922463"/>
            <a:ext cx="1016000" cy="339725"/>
          </a:xfrm>
          <a:prstGeom prst="borderCallout1">
            <a:avLst>
              <a:gd name="adj1" fmla="val 101515"/>
              <a:gd name="adj2" fmla="val 51995"/>
              <a:gd name="adj3" fmla="val 548882"/>
              <a:gd name="adj4" fmla="val 65328"/>
            </a:avLst>
          </a:prstGeom>
          <a:solidFill>
            <a:schemeClr val="accent1"/>
          </a:solidFill>
          <a:ln w="12700" algn="ctr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Active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 slit:</a:t>
            </a:r>
          </a:p>
        </p:txBody>
      </p:sp>
      <p:sp>
        <p:nvSpPr>
          <p:cNvPr id="78860" name="Ellipse 13"/>
          <p:cNvSpPr>
            <a:spLocks noChangeAspect="1"/>
          </p:cNvSpPr>
          <p:nvPr/>
        </p:nvSpPr>
        <p:spPr bwMode="auto">
          <a:xfrm>
            <a:off x="3932238" y="3335338"/>
            <a:ext cx="568325" cy="568325"/>
          </a:xfrm>
          <a:prstGeom prst="ellipse">
            <a:avLst/>
          </a:prstGeom>
          <a:noFill/>
          <a:ln w="25400" algn="ctr">
            <a:solidFill>
              <a:srgbClr val="FF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cxnSp>
        <p:nvCxnSpPr>
          <p:cNvPr id="78861" name="Connecteur droit 15"/>
          <p:cNvCxnSpPr>
            <a:cxnSpLocks noChangeShapeType="1"/>
            <a:stCxn id="21" idx="1"/>
            <a:endCxn id="78860" idx="0"/>
          </p:cNvCxnSpPr>
          <p:nvPr/>
        </p:nvCxnSpPr>
        <p:spPr bwMode="auto">
          <a:xfrm flipH="1">
            <a:off x="4216400" y="2262188"/>
            <a:ext cx="808038" cy="1073150"/>
          </a:xfrm>
          <a:prstGeom prst="line">
            <a:avLst/>
          </a:prstGeom>
          <a:noFill/>
          <a:ln w="1270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8862" name="ZoneTexte 41"/>
          <p:cNvSpPr txBox="1">
            <a:spLocks noChangeArrowheads="1"/>
          </p:cNvSpPr>
          <p:nvPr/>
        </p:nvSpPr>
        <p:spPr bwMode="auto">
          <a:xfrm>
            <a:off x="9459913" y="0"/>
            <a:ext cx="446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solidFill>
                  <a:schemeClr val="tx1"/>
                </a:solidFill>
              </a:rPr>
              <a:t>C1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65100"/>
            <a:ext cx="7985125" cy="1143000"/>
          </a:xfrm>
        </p:spPr>
        <p:txBody>
          <a:bodyPr/>
          <a:lstStyle/>
          <a:p>
            <a:pPr eaLnBrk="1" hangingPunct="1"/>
            <a:r>
              <a:rPr lang="en-US" smtClean="0"/>
              <a:t>The calibration lamps</a:t>
            </a:r>
          </a:p>
        </p:txBody>
      </p:sp>
      <p:sp>
        <p:nvSpPr>
          <p:cNvPr id="80899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2AADAD-08CF-4967-82A0-BF876A6E95B2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8090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8090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31125" y="6324600"/>
            <a:ext cx="206375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4DAA6A-28C0-4CFE-BB8F-3E9CA16A640E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fr-FR" sz="1400" smtClean="0">
              <a:solidFill>
                <a:srgbClr val="FF9966"/>
              </a:solidFill>
            </a:endParaRPr>
          </a:p>
        </p:txBody>
      </p:sp>
      <p:pic>
        <p:nvPicPr>
          <p:cNvPr id="80902" name="Imag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2400" y="1420813"/>
            <a:ext cx="3403600" cy="255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55575" y="1549400"/>
            <a:ext cx="5551488" cy="29241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FFFF00"/>
                </a:solidFill>
              </a:rPr>
              <a:t>Spectral calibration lamp:</a:t>
            </a:r>
          </a:p>
          <a:p>
            <a:pPr>
              <a:defRPr/>
            </a:pPr>
            <a:r>
              <a:rPr lang="en-US" dirty="0"/>
              <a:t>a small glass bulb filled with low pressure gases, producing</a:t>
            </a:r>
          </a:p>
          <a:p>
            <a:pPr>
              <a:defRPr/>
            </a:pPr>
            <a:r>
              <a:rPr lang="en-US" dirty="0"/>
              <a:t>strong and well-defined emission lines when an</a:t>
            </a:r>
          </a:p>
          <a:p>
            <a:pPr>
              <a:defRPr/>
            </a:pPr>
            <a:r>
              <a:rPr lang="en-US" dirty="0"/>
              <a:t>electric current passes through. Example </a:t>
            </a:r>
            <a:r>
              <a:rPr lang="en-US" dirty="0">
                <a:solidFill>
                  <a:srgbClr val="FFFF00"/>
                </a:solidFill>
              </a:rPr>
              <a:t>Neon-Argon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b="1" u="sng" dirty="0"/>
              <a:t>Goal: </a:t>
            </a:r>
            <a:r>
              <a:rPr lang="en-US" dirty="0">
                <a:solidFill>
                  <a:srgbClr val="FFFF00"/>
                </a:solidFill>
              </a:rPr>
              <a:t>determine the pixel-wavelength relationship</a:t>
            </a:r>
            <a:r>
              <a:rPr lang="en-US" dirty="0"/>
              <a:t>.</a:t>
            </a:r>
          </a:p>
          <a:p>
            <a:pPr>
              <a:defRPr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rgbClr val="FFFF00"/>
                </a:solidFill>
              </a:rPr>
              <a:t>Flat calibration lamp:</a:t>
            </a:r>
          </a:p>
          <a:p>
            <a:pPr>
              <a:defRPr/>
            </a:pPr>
            <a:r>
              <a:rPr lang="en-US" dirty="0"/>
              <a:t>A Tungsten filament bulb producing a “black body”</a:t>
            </a:r>
          </a:p>
          <a:p>
            <a:pPr>
              <a:defRPr/>
            </a:pPr>
            <a:r>
              <a:rPr lang="en-US" dirty="0"/>
              <a:t>continuous spectrum.</a:t>
            </a:r>
          </a:p>
          <a:p>
            <a:pPr>
              <a:defRPr/>
            </a:pPr>
            <a:r>
              <a:rPr lang="en-US" b="1" u="sng" dirty="0"/>
              <a:t>Goal: </a:t>
            </a:r>
            <a:r>
              <a:rPr lang="en-US" dirty="0">
                <a:solidFill>
                  <a:srgbClr val="FFFF00"/>
                </a:solidFill>
              </a:rPr>
              <a:t>determine the photometric throughput variations,</a:t>
            </a: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pixel by pixel</a:t>
            </a:r>
            <a:r>
              <a:rPr lang="en-US" dirty="0"/>
              <a:t>.</a:t>
            </a:r>
          </a:p>
        </p:txBody>
      </p:sp>
      <p:pic>
        <p:nvPicPr>
          <p:cNvPr id="80904" name="Imag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5575" y="4051300"/>
            <a:ext cx="3400425" cy="2549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égende encadrée 1 29"/>
          <p:cNvSpPr>
            <a:spLocks/>
          </p:cNvSpPr>
          <p:nvPr/>
        </p:nvSpPr>
        <p:spPr bwMode="auto">
          <a:xfrm>
            <a:off x="3097213" y="4416425"/>
            <a:ext cx="2462212" cy="339725"/>
          </a:xfrm>
          <a:prstGeom prst="borderCallout1">
            <a:avLst>
              <a:gd name="adj1" fmla="val 54921"/>
              <a:gd name="adj2" fmla="val 100356"/>
              <a:gd name="adj3" fmla="val -450498"/>
              <a:gd name="adj4" fmla="val 181418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Spectral calibration switch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Légende encadrée 1 29"/>
          <p:cNvSpPr>
            <a:spLocks/>
          </p:cNvSpPr>
          <p:nvPr/>
        </p:nvSpPr>
        <p:spPr bwMode="auto">
          <a:xfrm>
            <a:off x="3517900" y="4803775"/>
            <a:ext cx="2051050" cy="338138"/>
          </a:xfrm>
          <a:prstGeom prst="borderCallout1">
            <a:avLst>
              <a:gd name="adj1" fmla="val 54921"/>
              <a:gd name="adj2" fmla="val 100356"/>
              <a:gd name="adj3" fmla="val -490023"/>
              <a:gd name="adj4" fmla="val 196096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Flat calibration switch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Légende encadrée 1 29"/>
          <p:cNvSpPr>
            <a:spLocks/>
          </p:cNvSpPr>
          <p:nvPr/>
        </p:nvSpPr>
        <p:spPr bwMode="auto">
          <a:xfrm>
            <a:off x="3792538" y="5211763"/>
            <a:ext cx="1766887" cy="339725"/>
          </a:xfrm>
          <a:prstGeom prst="borderCallout1">
            <a:avLst>
              <a:gd name="adj1" fmla="val 54921"/>
              <a:gd name="adj2" fmla="val 100356"/>
              <a:gd name="adj3" fmla="val -522961"/>
              <a:gd name="adj4" fmla="val 222619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Power supply plug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65100"/>
            <a:ext cx="7985125" cy="1143000"/>
          </a:xfrm>
        </p:spPr>
        <p:txBody>
          <a:bodyPr/>
          <a:lstStyle/>
          <a:p>
            <a:pPr eaLnBrk="1" hangingPunct="1"/>
            <a:r>
              <a:rPr lang="en-US" smtClean="0"/>
              <a:t>The Neon-Argon spectrum</a:t>
            </a:r>
          </a:p>
        </p:txBody>
      </p:sp>
      <p:sp>
        <p:nvSpPr>
          <p:cNvPr id="82947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F191E0E-E405-42B5-A54E-9A05AEF5210D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82948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8294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31125" y="6324600"/>
            <a:ext cx="206375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91C074-80F2-45ED-B1CA-7D7CFC265037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fr-FR" sz="1400" smtClean="0">
              <a:solidFill>
                <a:srgbClr val="FF9966"/>
              </a:solidFill>
            </a:endParaRPr>
          </a:p>
        </p:txBody>
      </p:sp>
      <p:pic>
        <p:nvPicPr>
          <p:cNvPr id="82950" name="Imag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1412875"/>
            <a:ext cx="9398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Imag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4963" y="1498600"/>
            <a:ext cx="4105275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65100"/>
            <a:ext cx="7985125" cy="1143000"/>
          </a:xfrm>
        </p:spPr>
        <p:txBody>
          <a:bodyPr/>
          <a:lstStyle/>
          <a:p>
            <a:pPr eaLnBrk="1" hangingPunct="1"/>
            <a:r>
              <a:rPr lang="en-US" smtClean="0"/>
              <a:t>The diffraction gratings</a:t>
            </a:r>
          </a:p>
        </p:txBody>
      </p:sp>
      <p:sp>
        <p:nvSpPr>
          <p:cNvPr id="84996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F598E93-D382-407E-961E-D6354934E64D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84997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8499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31125" y="6324600"/>
            <a:ext cx="206375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FD7E0BA-0365-4ED8-B5A0-D3EC9EE0CC1F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9" name="Légende encadrée 1 29"/>
          <p:cNvSpPr>
            <a:spLocks/>
          </p:cNvSpPr>
          <p:nvPr/>
        </p:nvSpPr>
        <p:spPr bwMode="auto">
          <a:xfrm>
            <a:off x="7138988" y="1631950"/>
            <a:ext cx="1598612" cy="338138"/>
          </a:xfrm>
          <a:prstGeom prst="borderCallout1">
            <a:avLst>
              <a:gd name="adj1" fmla="val 46481"/>
              <a:gd name="adj2" fmla="val 770"/>
              <a:gd name="adj3" fmla="val 192063"/>
              <a:gd name="adj4" fmla="val -111118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Protection frame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" name="Légende encadrée 1 29"/>
          <p:cNvSpPr>
            <a:spLocks/>
          </p:cNvSpPr>
          <p:nvPr/>
        </p:nvSpPr>
        <p:spPr bwMode="auto">
          <a:xfrm>
            <a:off x="7138988" y="2449513"/>
            <a:ext cx="2122487" cy="338137"/>
          </a:xfrm>
          <a:prstGeom prst="borderCallout1">
            <a:avLst>
              <a:gd name="adj1" fmla="val 48814"/>
              <a:gd name="adj2" fmla="val -1102"/>
              <a:gd name="adj3" fmla="val 102377"/>
              <a:gd name="adj4" fmla="val -95994"/>
            </a:avLst>
          </a:prstGeom>
          <a:solidFill>
            <a:schemeClr val="accent1"/>
          </a:solidFill>
          <a:ln w="12700" algn="ctr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Active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 grating surface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2" name="Légende encadrée 1 29"/>
          <p:cNvSpPr>
            <a:spLocks/>
          </p:cNvSpPr>
          <p:nvPr/>
        </p:nvSpPr>
        <p:spPr bwMode="auto">
          <a:xfrm>
            <a:off x="1558925" y="4651375"/>
            <a:ext cx="842963" cy="338138"/>
          </a:xfrm>
          <a:prstGeom prst="borderCallout1">
            <a:avLst>
              <a:gd name="adj1" fmla="val 54921"/>
              <a:gd name="adj2" fmla="val 100356"/>
              <a:gd name="adj3" fmla="val -147471"/>
              <a:gd name="adj4" fmla="val 354016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Housing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3" name="Légende encadrée 1 29"/>
          <p:cNvSpPr>
            <a:spLocks/>
          </p:cNvSpPr>
          <p:nvPr/>
        </p:nvSpPr>
        <p:spPr bwMode="auto">
          <a:xfrm>
            <a:off x="1735138" y="2573338"/>
            <a:ext cx="779462" cy="338137"/>
          </a:xfrm>
          <a:prstGeom prst="borderCallout1">
            <a:avLst>
              <a:gd name="adj1" fmla="val 46481"/>
              <a:gd name="adj2" fmla="val 101332"/>
              <a:gd name="adj3" fmla="val 286209"/>
              <a:gd name="adj4" fmla="val 320903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Tilt axis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5003" name="ZoneTexte 15"/>
          <p:cNvSpPr txBox="1">
            <a:spLocks noChangeArrowheads="1"/>
          </p:cNvSpPr>
          <p:nvPr/>
        </p:nvSpPr>
        <p:spPr bwMode="auto">
          <a:xfrm>
            <a:off x="2125663" y="5481638"/>
            <a:ext cx="56784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</a:rPr>
              <a:t>High precision optical component: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solidFill>
                  <a:srgbClr val="FF0000"/>
                </a:solidFill>
              </a:rPr>
              <a:t>MUST HE HANDELED WITH EXTREME CARE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solidFill>
                  <a:srgbClr val="FF0000"/>
                </a:solidFill>
              </a:rPr>
              <a:t>NO FINGER PRINTS !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383463" y="3851275"/>
            <a:ext cx="2276475" cy="11382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Available gratings: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  150 gr/mm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  300 gr/mm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2400 gr/mm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65100"/>
            <a:ext cx="7985125" cy="1143000"/>
          </a:xfrm>
        </p:spPr>
        <p:txBody>
          <a:bodyPr/>
          <a:lstStyle/>
          <a:p>
            <a:pPr eaLnBrk="1" hangingPunct="1"/>
            <a:r>
              <a:rPr lang="en-US" smtClean="0"/>
              <a:t>Spectral resolution</a:t>
            </a:r>
          </a:p>
        </p:txBody>
      </p:sp>
      <p:sp>
        <p:nvSpPr>
          <p:cNvPr id="87043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84A7F8-5674-4C8E-9607-A99595821181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87044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8704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31125" y="6324600"/>
            <a:ext cx="206375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3498A5-EE01-405D-954A-D2963B6E5488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411913" y="1735138"/>
            <a:ext cx="1806575" cy="1385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Available slits: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15 microns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19 microns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25 </a:t>
            </a:r>
            <a:r>
              <a:rPr lang="en-US" dirty="0"/>
              <a:t>microns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35 microns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489072"/>
              </p:ext>
            </p:extLst>
          </p:nvPr>
        </p:nvGraphicFramePr>
        <p:xfrm>
          <a:off x="1606550" y="3779838"/>
          <a:ext cx="6604000" cy="1819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655"/>
                <a:gridCol w="1203945"/>
                <a:gridCol w="1320800"/>
                <a:gridCol w="1320800"/>
                <a:gridCol w="1320800"/>
              </a:tblGrid>
              <a:tr h="706543">
                <a:tc>
                  <a:txBody>
                    <a:bodyPr/>
                    <a:lstStyle/>
                    <a:p>
                      <a:pPr algn="r"/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15 </a:t>
                      </a:r>
                      <a:r>
                        <a:rPr lang="en-US" sz="1800" dirty="0" smtClean="0">
                          <a:sym typeface="Symbol" panose="05050102010706020507" pitchFamily="18" charset="2"/>
                        </a:rPr>
                        <a:t>m</a:t>
                      </a:r>
                      <a:endParaRPr lang="en-US" sz="1800" dirty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19 </a:t>
                      </a:r>
                      <a:r>
                        <a:rPr lang="en-US" sz="1800" dirty="0" smtClean="0">
                          <a:sym typeface="Symbol" panose="05050102010706020507" pitchFamily="18" charset="2"/>
                        </a:rPr>
                        <a:t>m</a:t>
                      </a:r>
                      <a:endParaRPr lang="en-US" sz="1800" dirty="0" smtClean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25 </a:t>
                      </a:r>
                      <a:r>
                        <a:rPr lang="en-US" sz="1800" dirty="0" smtClean="0">
                          <a:sym typeface="Symbol" panose="05050102010706020507" pitchFamily="18" charset="2"/>
                        </a:rPr>
                        <a:t>m</a:t>
                      </a:r>
                      <a:endParaRPr lang="en-US" sz="1800" dirty="0" smtClean="0"/>
                    </a:p>
                  </a:txBody>
                  <a:tcPr marT="45729" marB="45729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35 </a:t>
                      </a:r>
                      <a:r>
                        <a:rPr lang="en-US" sz="1800" dirty="0" smtClean="0">
                          <a:sym typeface="Symbol" panose="05050102010706020507" pitchFamily="18" charset="2"/>
                        </a:rPr>
                        <a:t>m</a:t>
                      </a:r>
                      <a:endParaRPr lang="en-US" sz="1800" dirty="0" smtClean="0"/>
                    </a:p>
                  </a:txBody>
                  <a:tcPr marT="45729" marB="45729"/>
                </a:tc>
              </a:tr>
              <a:tr h="370911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150 gr/mm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29" marB="45729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890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29" marB="45729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750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29" marB="45729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610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29" marB="45729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470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29" marB="45729">
                    <a:noFill/>
                  </a:tcPr>
                </a:tc>
              </a:tr>
              <a:tr h="370911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300 gr/mm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29" marB="45729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1780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29" marB="45729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1510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29" marB="45729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1230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29" marB="45729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940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29" marB="45729">
                    <a:noFill/>
                  </a:tcPr>
                </a:tc>
              </a:tr>
              <a:tr h="370911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2400 gr/mm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29" marB="45729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23000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29" marB="45729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19500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29" marB="45729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15900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29" marB="45729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12100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29" marB="45729">
                    <a:noFill/>
                  </a:tcPr>
                </a:tc>
              </a:tr>
            </a:tbl>
          </a:graphicData>
        </a:graphic>
      </p:graphicFrame>
      <p:cxnSp>
        <p:nvCxnSpPr>
          <p:cNvPr id="87079" name="Connecteur droit 5"/>
          <p:cNvCxnSpPr>
            <a:cxnSpLocks noChangeShapeType="1"/>
          </p:cNvCxnSpPr>
          <p:nvPr/>
        </p:nvCxnSpPr>
        <p:spPr bwMode="auto">
          <a:xfrm>
            <a:off x="1620838" y="3783013"/>
            <a:ext cx="1423987" cy="65563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7080" name="ZoneTexte 7"/>
          <p:cNvSpPr txBox="1">
            <a:spLocks noChangeArrowheads="1"/>
          </p:cNvSpPr>
          <p:nvPr/>
        </p:nvSpPr>
        <p:spPr bwMode="auto">
          <a:xfrm>
            <a:off x="2474913" y="3814763"/>
            <a:ext cx="468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Slit</a:t>
            </a:r>
          </a:p>
        </p:txBody>
      </p:sp>
      <p:sp>
        <p:nvSpPr>
          <p:cNvPr id="87081" name="ZoneTexte 8"/>
          <p:cNvSpPr txBox="1">
            <a:spLocks noChangeArrowheads="1"/>
          </p:cNvSpPr>
          <p:nvPr/>
        </p:nvSpPr>
        <p:spPr bwMode="auto">
          <a:xfrm>
            <a:off x="1597025" y="4100513"/>
            <a:ext cx="857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Grating</a:t>
            </a:r>
          </a:p>
        </p:txBody>
      </p:sp>
      <p:sp>
        <p:nvSpPr>
          <p:cNvPr id="87082" name="ZoneTexte 9"/>
          <p:cNvSpPr txBox="1">
            <a:spLocks noChangeArrowheads="1"/>
          </p:cNvSpPr>
          <p:nvPr/>
        </p:nvSpPr>
        <p:spPr bwMode="auto">
          <a:xfrm>
            <a:off x="2977940" y="3259421"/>
            <a:ext cx="39501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FF0000"/>
                </a:solidFill>
              </a:rPr>
              <a:t>Spectral resolution @ </a:t>
            </a:r>
            <a:r>
              <a:rPr lang="en-US" sz="1800" dirty="0" smtClean="0">
                <a:solidFill>
                  <a:srgbClr val="FF0000"/>
                </a:solidFill>
              </a:rPr>
              <a:t>656.3nm (H</a:t>
            </a:r>
            <a:r>
              <a:rPr lang="en-US" sz="1800" dirty="0" smtClean="0">
                <a:solidFill>
                  <a:srgbClr val="FF0000"/>
                </a:solidFill>
                <a:sym typeface="Symbol" panose="05050102010706020507" pitchFamily="18" charset="2"/>
              </a:rPr>
              <a:t>)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614488" y="1735138"/>
            <a:ext cx="2278062" cy="11398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Available gratings: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  150 gr/mm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  300 gr/mm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2400 gr/mm</a:t>
            </a:r>
          </a:p>
        </p:txBody>
      </p:sp>
      <p:sp>
        <p:nvSpPr>
          <p:cNvPr id="14" name="ZoneTexte 9"/>
          <p:cNvSpPr txBox="1">
            <a:spLocks noChangeArrowheads="1"/>
          </p:cNvSpPr>
          <p:nvPr/>
        </p:nvSpPr>
        <p:spPr bwMode="auto">
          <a:xfrm>
            <a:off x="2930619" y="5657047"/>
            <a:ext cx="40447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Conditions: </a:t>
            </a:r>
          </a:p>
          <a:p>
            <a:pPr marL="285750" indent="-285750">
              <a:spcBef>
                <a:spcPct val="0"/>
              </a:spcBef>
              <a:buClrTx/>
              <a:buSzTx/>
            </a:pPr>
            <a:r>
              <a:rPr lang="en-US" sz="1800" dirty="0" smtClean="0">
                <a:solidFill>
                  <a:schemeClr val="tx1"/>
                </a:solidFill>
                <a:sym typeface="Symbol" panose="05050102010706020507" pitchFamily="18" charset="2"/>
              </a:rPr>
              <a:t>Telescope aperture ratio F/D = 9.0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65100"/>
            <a:ext cx="7985125" cy="1143000"/>
          </a:xfrm>
        </p:spPr>
        <p:txBody>
          <a:bodyPr/>
          <a:lstStyle/>
          <a:p>
            <a:pPr eaLnBrk="1" hangingPunct="1"/>
            <a:r>
              <a:rPr lang="en-US" smtClean="0"/>
              <a:t>Spectral range, spectral scale</a:t>
            </a:r>
          </a:p>
        </p:txBody>
      </p:sp>
      <p:sp>
        <p:nvSpPr>
          <p:cNvPr id="89091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D11CD51-91C8-4220-82FF-E546D47F089D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89092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8909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31125" y="6324600"/>
            <a:ext cx="206375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BB7E28-E838-4D6E-B2EE-482AECC2A1CB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89094" name="ZoneTexte 9"/>
          <p:cNvSpPr txBox="1">
            <a:spLocks noChangeArrowheads="1"/>
          </p:cNvSpPr>
          <p:nvPr/>
        </p:nvSpPr>
        <p:spPr bwMode="auto">
          <a:xfrm>
            <a:off x="1577716" y="2333643"/>
            <a:ext cx="67505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FF0000"/>
                </a:solidFill>
              </a:rPr>
              <a:t>Spectral range accessible </a:t>
            </a:r>
            <a:r>
              <a:rPr lang="en-US" sz="1800" dirty="0" smtClean="0">
                <a:solidFill>
                  <a:srgbClr val="FF0000"/>
                </a:solidFill>
              </a:rPr>
              <a:t>on </a:t>
            </a:r>
            <a:r>
              <a:rPr lang="en-US" sz="1800" dirty="0">
                <a:solidFill>
                  <a:srgbClr val="FF0000"/>
                </a:solidFill>
              </a:rPr>
              <a:t>a single image, and spectral </a:t>
            </a:r>
            <a:r>
              <a:rPr lang="en-US" sz="1800" dirty="0" smtClean="0">
                <a:solidFill>
                  <a:srgbClr val="FF0000"/>
                </a:solidFill>
              </a:rPr>
              <a:t>scale</a:t>
            </a:r>
            <a:endParaRPr lang="en-US" sz="1800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solidFill>
                  <a:srgbClr val="FF0000"/>
                </a:solidFill>
              </a:rPr>
              <a:t>@ 656.3nm (H</a:t>
            </a:r>
            <a:r>
              <a:rPr lang="en-US" sz="1800" dirty="0">
                <a:solidFill>
                  <a:srgbClr val="FF0000"/>
                </a:solidFill>
                <a:sym typeface="Symbol" panose="05050102010706020507" pitchFamily="18" charset="2"/>
              </a:rPr>
              <a:t>)</a:t>
            </a:r>
            <a:endParaRPr lang="en-US" sz="18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563927"/>
              </p:ext>
            </p:extLst>
          </p:nvPr>
        </p:nvGraphicFramePr>
        <p:xfrm>
          <a:off x="1628775" y="3324225"/>
          <a:ext cx="6603999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333"/>
                <a:gridCol w="2201333"/>
                <a:gridCol w="2201333"/>
              </a:tblGrid>
              <a:tr h="370681">
                <a:tc>
                  <a:txBody>
                    <a:bodyPr/>
                    <a:lstStyle/>
                    <a:p>
                      <a:pPr algn="r"/>
                      <a:r>
                        <a:rPr lang="en-US" sz="1800" noProof="0" dirty="0" smtClean="0"/>
                        <a:t>Grating</a:t>
                      </a:r>
                      <a:endParaRPr lang="en-US" sz="1800" noProof="0" dirty="0"/>
                    </a:p>
                  </a:txBody>
                  <a:tcPr marT="45700" marB="457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noProof="0" dirty="0" smtClean="0"/>
                        <a:t>Spectral range</a:t>
                      </a:r>
                      <a:endParaRPr lang="en-US" sz="1800" noProof="0" dirty="0"/>
                    </a:p>
                  </a:txBody>
                  <a:tcPr marT="45700" marB="457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noProof="0" dirty="0" smtClean="0"/>
                        <a:t>Spectral scale</a:t>
                      </a:r>
                      <a:endParaRPr lang="en-US" sz="1800" noProof="0" dirty="0"/>
                    </a:p>
                  </a:txBody>
                  <a:tcPr marT="45700" marB="45700">
                    <a:noFill/>
                  </a:tcPr>
                </a:tc>
              </a:tr>
              <a:tr h="37068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150 gr/mm</a:t>
                      </a:r>
                    </a:p>
                  </a:txBody>
                  <a:tcPr marT="45700" marB="457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 smtClean="0">
                          <a:solidFill>
                            <a:srgbClr val="FFFF00"/>
                          </a:solidFill>
                        </a:rPr>
                        <a:t>230 nm</a:t>
                      </a:r>
                      <a:endParaRPr lang="fr-FR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00" marB="457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solidFill>
                            <a:srgbClr val="FFFF00"/>
                          </a:solidFill>
                        </a:rPr>
                        <a:t>0.30 nm/</a:t>
                      </a:r>
                      <a:r>
                        <a:rPr lang="fr-FR" sz="1800" dirty="0" err="1" smtClean="0">
                          <a:solidFill>
                            <a:srgbClr val="FFFF00"/>
                          </a:solidFill>
                        </a:rPr>
                        <a:t>pix</a:t>
                      </a:r>
                      <a:endParaRPr lang="fr-FR" sz="1800" dirty="0" smtClean="0">
                        <a:solidFill>
                          <a:srgbClr val="FFFF00"/>
                        </a:solidFill>
                      </a:endParaRPr>
                    </a:p>
                  </a:txBody>
                  <a:tcPr marT="45700" marB="45700">
                    <a:noFill/>
                  </a:tcPr>
                </a:tc>
              </a:tr>
              <a:tr h="370681"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300 gr/mm</a:t>
                      </a:r>
                      <a:endParaRPr lang="fr-FR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00" marB="457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 smtClean="0">
                          <a:solidFill>
                            <a:srgbClr val="FFFF00"/>
                          </a:solidFill>
                        </a:rPr>
                        <a:t>114 </a:t>
                      </a:r>
                      <a:r>
                        <a:rPr lang="fr-FR" sz="1800" dirty="0" smtClean="0">
                          <a:solidFill>
                            <a:srgbClr val="FFFF00"/>
                          </a:solidFill>
                        </a:rPr>
                        <a:t>nm</a:t>
                      </a:r>
                      <a:endParaRPr lang="fr-FR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00" marB="457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solidFill>
                            <a:srgbClr val="FFFF00"/>
                          </a:solidFill>
                        </a:rPr>
                        <a:t>0.15 nm/</a:t>
                      </a:r>
                      <a:r>
                        <a:rPr lang="fr-FR" sz="1800" dirty="0" err="1" smtClean="0">
                          <a:solidFill>
                            <a:srgbClr val="FFFF00"/>
                          </a:solidFill>
                        </a:rPr>
                        <a:t>pix</a:t>
                      </a:r>
                      <a:endParaRPr lang="fr-FR" sz="1800" dirty="0" smtClean="0">
                        <a:solidFill>
                          <a:srgbClr val="FFFF00"/>
                        </a:solidFill>
                      </a:endParaRPr>
                    </a:p>
                  </a:txBody>
                  <a:tcPr marT="45700" marB="45700">
                    <a:noFill/>
                  </a:tcPr>
                </a:tc>
              </a:tr>
              <a:tr h="370681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2400 gr/mm</a:t>
                      </a:r>
                    </a:p>
                  </a:txBody>
                  <a:tcPr marT="45700" marB="45700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 smtClean="0">
                          <a:solidFill>
                            <a:srgbClr val="FFFF00"/>
                          </a:solidFill>
                        </a:rPr>
                        <a:t>9 </a:t>
                      </a:r>
                      <a:r>
                        <a:rPr lang="fr-FR" sz="1800" dirty="0" smtClean="0">
                          <a:solidFill>
                            <a:srgbClr val="FFFF00"/>
                          </a:solidFill>
                        </a:rPr>
                        <a:t>nm</a:t>
                      </a:r>
                      <a:endParaRPr lang="fr-FR" sz="1800" dirty="0">
                        <a:solidFill>
                          <a:srgbClr val="FFFF00"/>
                        </a:solidFill>
                      </a:endParaRPr>
                    </a:p>
                  </a:txBody>
                  <a:tcPr marT="45700" marB="457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solidFill>
                            <a:srgbClr val="FFFF00"/>
                          </a:solidFill>
                        </a:rPr>
                        <a:t>0.012</a:t>
                      </a:r>
                      <a:r>
                        <a:rPr lang="fr-FR" sz="1800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fr-FR" sz="1800" baseline="0" dirty="0" smtClean="0">
                          <a:solidFill>
                            <a:srgbClr val="FFFF00"/>
                          </a:solidFill>
                        </a:rPr>
                        <a:t>nm/</a:t>
                      </a:r>
                      <a:r>
                        <a:rPr lang="fr-FR" sz="1800" baseline="0" dirty="0" err="1" smtClean="0">
                          <a:solidFill>
                            <a:srgbClr val="FFFF00"/>
                          </a:solidFill>
                        </a:rPr>
                        <a:t>pix</a:t>
                      </a:r>
                      <a:endParaRPr lang="fr-FR" sz="1800" dirty="0" smtClean="0">
                        <a:solidFill>
                          <a:srgbClr val="FFFF00"/>
                        </a:solidFill>
                      </a:endParaRPr>
                    </a:p>
                  </a:txBody>
                  <a:tcPr marT="45700" marB="45700">
                    <a:noFill/>
                  </a:tcPr>
                </a:tc>
              </a:tr>
            </a:tbl>
          </a:graphicData>
        </a:graphic>
      </p:graphicFrame>
      <p:sp>
        <p:nvSpPr>
          <p:cNvPr id="8" name="ZoneTexte 9"/>
          <p:cNvSpPr txBox="1">
            <a:spLocks noChangeArrowheads="1"/>
          </p:cNvSpPr>
          <p:nvPr/>
        </p:nvSpPr>
        <p:spPr bwMode="auto">
          <a:xfrm>
            <a:off x="1918355" y="5204660"/>
            <a:ext cx="60692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Conditions: </a:t>
            </a:r>
          </a:p>
          <a:p>
            <a:pPr marL="285750" indent="-285750">
              <a:spcBef>
                <a:spcPct val="0"/>
              </a:spcBef>
              <a:buClrTx/>
              <a:buSzTx/>
            </a:pPr>
            <a:r>
              <a:rPr lang="en-US" sz="1800" dirty="0" smtClean="0">
                <a:solidFill>
                  <a:schemeClr val="tx1"/>
                </a:solidFill>
                <a:sym typeface="Symbol" panose="05050102010706020507" pitchFamily="18" charset="2"/>
              </a:rPr>
              <a:t>Science camera: SBIG ST402 (pix=9m, Size=6.9mm)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re 1"/>
          <p:cNvSpPr>
            <a:spLocks noGrp="1"/>
          </p:cNvSpPr>
          <p:nvPr>
            <p:ph type="title"/>
          </p:nvPr>
        </p:nvSpPr>
        <p:spPr>
          <a:xfrm>
            <a:off x="2411413" y="2898775"/>
            <a:ext cx="5083175" cy="1060450"/>
          </a:xfr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mtClean="0">
                <a:solidFill>
                  <a:srgbClr val="FFFF00"/>
                </a:solidFill>
              </a:rPr>
              <a:t>PRACTICAL ISSUES</a:t>
            </a:r>
            <a:endParaRPr lang="en-US" smtClean="0"/>
          </a:p>
        </p:txBody>
      </p:sp>
      <p:sp>
        <p:nvSpPr>
          <p:cNvPr id="93187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7D6423-A6FC-4147-BE8F-0F1E8153201A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93188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9318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713E0D4-5E90-45EF-BE1D-0B4CB85C05A9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fr-FR" sz="1400" smtClean="0">
              <a:solidFill>
                <a:srgbClr val="FF9966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65100"/>
            <a:ext cx="7985125" cy="1143000"/>
          </a:xfrm>
        </p:spPr>
        <p:txBody>
          <a:bodyPr/>
          <a:lstStyle/>
          <a:p>
            <a:pPr eaLnBrk="1" hangingPunct="1"/>
            <a:r>
              <a:rPr lang="en-US" smtClean="0"/>
              <a:t>A wide variety of spectrographs</a:t>
            </a:r>
          </a:p>
        </p:txBody>
      </p:sp>
      <p:sp>
        <p:nvSpPr>
          <p:cNvPr id="22531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7DC4BAA-5DC3-47C8-BBF8-FBF3F6890360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2532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2253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31125" y="6324600"/>
            <a:ext cx="206375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3F1DDD-A16F-4FBA-A8A6-3B1142F8EE73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98438" y="1766888"/>
            <a:ext cx="4203700" cy="3324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Slit spectrographs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Fiber(s) spectrographs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i="1" dirty="0" err="1"/>
              <a:t>Echelle</a:t>
            </a:r>
            <a:r>
              <a:rPr lang="en-US" sz="2000" dirty="0"/>
              <a:t> spectrographs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Integral Field Unit spectrographs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Fourier transform spectrographs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Objective prism spectrographs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/>
              <a:t>...</a:t>
            </a:r>
          </a:p>
        </p:txBody>
      </p:sp>
      <p:grpSp>
        <p:nvGrpSpPr>
          <p:cNvPr id="22535" name="Groupe 4"/>
          <p:cNvGrpSpPr>
            <a:grpSpLocks/>
          </p:cNvGrpSpPr>
          <p:nvPr/>
        </p:nvGrpSpPr>
        <p:grpSpPr bwMode="auto">
          <a:xfrm>
            <a:off x="7061200" y="1573213"/>
            <a:ext cx="2795588" cy="2149475"/>
            <a:chOff x="7061200" y="1389063"/>
            <a:chExt cx="2795588" cy="2149475"/>
          </a:xfrm>
        </p:grpSpPr>
        <p:pic>
          <p:nvPicPr>
            <p:cNvPr id="22545" name="Picture 39" descr="UVE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8914" y="1389063"/>
              <a:ext cx="2160160" cy="1619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6" name="ZoneTexte 4"/>
            <p:cNvSpPr txBox="1">
              <a:spLocks noChangeArrowheads="1"/>
            </p:cNvSpPr>
            <p:nvPr/>
          </p:nvSpPr>
          <p:spPr bwMode="auto">
            <a:xfrm>
              <a:off x="7061200" y="3015321"/>
              <a:ext cx="2795588" cy="523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chemeClr val="tx1"/>
                  </a:solidFill>
                </a:rPr>
                <a:t>UVES </a:t>
              </a:r>
              <a:r>
                <a:rPr lang="en-US" sz="1400" i="1">
                  <a:solidFill>
                    <a:schemeClr val="tx1"/>
                  </a:solidFill>
                </a:rPr>
                <a:t>echelle</a:t>
              </a:r>
              <a:r>
                <a:rPr lang="en-US" sz="1400">
                  <a:solidFill>
                    <a:schemeClr val="tx1"/>
                  </a:solidFill>
                </a:rPr>
                <a:t> spectrograph on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chemeClr val="tx1"/>
                  </a:solidFill>
                </a:rPr>
                <a:t>the UT2 telescope at VLT (ESO).</a:t>
              </a:r>
            </a:p>
          </p:txBody>
        </p:sp>
      </p:grpSp>
      <p:grpSp>
        <p:nvGrpSpPr>
          <p:cNvPr id="22536" name="Groupe 6"/>
          <p:cNvGrpSpPr>
            <a:grpSpLocks/>
          </p:cNvGrpSpPr>
          <p:nvPr/>
        </p:nvGrpSpPr>
        <p:grpSpPr bwMode="auto">
          <a:xfrm>
            <a:off x="7061200" y="4152900"/>
            <a:ext cx="2795588" cy="2146300"/>
            <a:chOff x="7061530" y="3886045"/>
            <a:chExt cx="2795382" cy="2146249"/>
          </a:xfrm>
        </p:grpSpPr>
        <p:sp>
          <p:nvSpPr>
            <p:cNvPr id="22543" name="ZoneTexte 41"/>
            <p:cNvSpPr txBox="1">
              <a:spLocks noChangeArrowheads="1"/>
            </p:cNvSpPr>
            <p:nvPr/>
          </p:nvSpPr>
          <p:spPr bwMode="auto">
            <a:xfrm>
              <a:off x="7061530" y="5509074"/>
              <a:ext cx="279538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chemeClr val="tx1"/>
                  </a:solidFill>
                </a:rPr>
                <a:t>GIRAFFE spectrograph on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chemeClr val="tx1"/>
                  </a:solidFill>
                </a:rPr>
                <a:t>the UT2 telescope at VLT (ESO).</a:t>
              </a:r>
            </a:p>
          </p:txBody>
        </p:sp>
        <p:pic>
          <p:nvPicPr>
            <p:cNvPr id="22544" name="Picture 43" descr="http://www.eso.org/sci/facilities/paranal/instruments/flames/img/giraffe_picture_3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9221" y="3886045"/>
              <a:ext cx="2160000" cy="16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7" name="Groupe 3"/>
          <p:cNvGrpSpPr>
            <a:grpSpLocks/>
          </p:cNvGrpSpPr>
          <p:nvPr/>
        </p:nvGrpSpPr>
        <p:grpSpPr bwMode="auto">
          <a:xfrm>
            <a:off x="4529138" y="1573213"/>
            <a:ext cx="2474912" cy="2095500"/>
            <a:chOff x="4508655" y="1460462"/>
            <a:chExt cx="2473754" cy="2095117"/>
          </a:xfrm>
        </p:grpSpPr>
        <p:pic>
          <p:nvPicPr>
            <p:cNvPr id="22541" name="Picture 14" descr="Afficher l'image d'origin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5532" y="1460462"/>
              <a:ext cx="2160000" cy="1565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2" name="ZoneTexte 4"/>
            <p:cNvSpPr txBox="1">
              <a:spLocks noChangeArrowheads="1"/>
            </p:cNvSpPr>
            <p:nvPr/>
          </p:nvSpPr>
          <p:spPr bwMode="auto">
            <a:xfrm>
              <a:off x="4508655" y="3032359"/>
              <a:ext cx="24737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chemeClr val="tx1"/>
                  </a:solidFill>
                </a:rPr>
                <a:t>SOPHIE spectrograph on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chemeClr val="tx1"/>
                  </a:solidFill>
                </a:rPr>
                <a:t>the 193cm telescope at OHP</a:t>
              </a:r>
            </a:p>
          </p:txBody>
        </p:sp>
      </p:grpSp>
      <p:grpSp>
        <p:nvGrpSpPr>
          <p:cNvPr id="22538" name="Groupe 2"/>
          <p:cNvGrpSpPr>
            <a:grpSpLocks/>
          </p:cNvGrpSpPr>
          <p:nvPr/>
        </p:nvGrpSpPr>
        <p:grpSpPr bwMode="auto">
          <a:xfrm>
            <a:off x="4529138" y="4152900"/>
            <a:ext cx="2474912" cy="2070100"/>
            <a:chOff x="4550886" y="4041812"/>
            <a:chExt cx="2473754" cy="2069705"/>
          </a:xfrm>
        </p:grpSpPr>
        <p:pic>
          <p:nvPicPr>
            <p:cNvPr id="22539" name="Picture 16" descr="elodie2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"/>
            <a:stretch>
              <a:fillRect/>
            </a:stretch>
          </p:blipFill>
          <p:spPr bwMode="auto">
            <a:xfrm>
              <a:off x="4707763" y="4041812"/>
              <a:ext cx="2160000" cy="15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0" name="ZoneTexte 4"/>
            <p:cNvSpPr txBox="1">
              <a:spLocks noChangeArrowheads="1"/>
            </p:cNvSpPr>
            <p:nvPr/>
          </p:nvSpPr>
          <p:spPr bwMode="auto">
            <a:xfrm>
              <a:off x="4550886" y="5588297"/>
              <a:ext cx="24737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chemeClr val="tx1"/>
                  </a:solidFill>
                </a:rPr>
                <a:t>ELODIE spectrograph on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chemeClr val="tx1"/>
                  </a:solidFill>
                </a:rPr>
                <a:t>the 193cm telescope at OHP</a:t>
              </a:r>
            </a:p>
          </p:txBody>
        </p:sp>
      </p:grp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Preliminary adjustments</a:t>
            </a:r>
          </a:p>
        </p:txBody>
      </p:sp>
      <p:sp>
        <p:nvSpPr>
          <p:cNvPr id="94211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4EFC104-2296-4672-9025-5A024DE1D701}" type="datetime1">
              <a:rPr lang="fr-FR" sz="1400" smtClean="0">
                <a:solidFill>
                  <a:srgbClr val="FF9966"/>
                </a:solidFill>
              </a:rPr>
              <a:pPr/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9421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950BCFE-A7B4-4320-B205-0E9538569EFB}" type="slidenum">
              <a:rPr lang="fr-FR" sz="1400" smtClean="0">
                <a:solidFill>
                  <a:srgbClr val="FF9966"/>
                </a:solidFill>
              </a:rPr>
              <a:pPr/>
              <a:t>50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94213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2095500" y="1744663"/>
            <a:ext cx="5715000" cy="4403725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FFFF00"/>
                </a:solidFill>
              </a:rPr>
              <a:t>Operations to be done </a:t>
            </a:r>
            <a:r>
              <a:rPr lang="en-US" sz="2400" dirty="0">
                <a:solidFill>
                  <a:srgbClr val="FF0000"/>
                </a:solidFill>
              </a:rPr>
              <a:t>before</a:t>
            </a:r>
            <a:r>
              <a:rPr lang="en-US" sz="2400" dirty="0">
                <a:solidFill>
                  <a:srgbClr val="FFFF00"/>
                </a:solidFill>
              </a:rPr>
              <a:t> the LHIRES-III is set on the telescope:</a:t>
            </a:r>
          </a:p>
          <a:p>
            <a:pPr>
              <a:defRPr/>
            </a:pPr>
            <a:endParaRPr lang="en-US" sz="2400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Guiding camera focusing.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Guiding camera orientation adjustment.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Science camera orientation adjustment.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Science camera focusing.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Micrometric screw pre-calibration.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Guiding camera focusing</a:t>
            </a:r>
          </a:p>
        </p:txBody>
      </p:sp>
      <p:sp>
        <p:nvSpPr>
          <p:cNvPr id="95235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467536-0F6D-4FF0-802F-8F850BF72EBA}" type="datetime1">
              <a:rPr lang="fr-FR" sz="1400" smtClean="0">
                <a:solidFill>
                  <a:srgbClr val="FF9966"/>
                </a:solidFill>
              </a:rPr>
              <a:pPr/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9523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3D532A9-E011-4CC0-B97C-2DCAF6305409}" type="slidenum">
              <a:rPr lang="fr-FR" sz="1400" smtClean="0">
                <a:solidFill>
                  <a:srgbClr val="FF9966"/>
                </a:solidFill>
              </a:rPr>
              <a:pPr/>
              <a:t>51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95237" name="ZoneTexte 17"/>
          <p:cNvSpPr txBox="1">
            <a:spLocks noChangeArrowheads="1"/>
          </p:cNvSpPr>
          <p:nvPr/>
        </p:nvSpPr>
        <p:spPr bwMode="auto">
          <a:xfrm>
            <a:off x="2209800" y="1490663"/>
            <a:ext cx="548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/>
              <a:t>Guiding optics should produce a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sharp image </a:t>
            </a:r>
            <a:r>
              <a:rPr lang="en-US"/>
              <a:t>of the slit onto the guiding camera’s sensor.</a:t>
            </a:r>
          </a:p>
        </p:txBody>
      </p:sp>
      <p:grpSp>
        <p:nvGrpSpPr>
          <p:cNvPr id="95238" name="Groupe 30"/>
          <p:cNvGrpSpPr>
            <a:grpSpLocks/>
          </p:cNvGrpSpPr>
          <p:nvPr/>
        </p:nvGrpSpPr>
        <p:grpSpPr bwMode="auto">
          <a:xfrm>
            <a:off x="539750" y="2197100"/>
            <a:ext cx="4030663" cy="3222625"/>
            <a:chOff x="539152" y="2197051"/>
            <a:chExt cx="4032000" cy="3222697"/>
          </a:xfrm>
        </p:grpSpPr>
        <p:sp>
          <p:nvSpPr>
            <p:cNvPr id="95248" name="ZoneTexte 27"/>
            <p:cNvSpPr txBox="1">
              <a:spLocks noChangeArrowheads="1"/>
            </p:cNvSpPr>
            <p:nvPr/>
          </p:nvSpPr>
          <p:spPr bwMode="auto">
            <a:xfrm>
              <a:off x="1448118" y="2197051"/>
              <a:ext cx="221406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FFFF00"/>
                  </a:solidFill>
                </a:rPr>
                <a:t>Unfocused slit image</a:t>
              </a:r>
            </a:p>
            <a:p>
              <a:pPr algn="ctr"/>
              <a:r>
                <a:rPr lang="en-US">
                  <a:solidFill>
                    <a:srgbClr val="FFFF00"/>
                  </a:solidFill>
                </a:rPr>
                <a:t>on the guiding camera</a:t>
              </a:r>
            </a:p>
          </p:txBody>
        </p:sp>
        <p:grpSp>
          <p:nvGrpSpPr>
            <p:cNvPr id="95249" name="Groupe 28"/>
            <p:cNvGrpSpPr>
              <a:grpSpLocks/>
            </p:cNvGrpSpPr>
            <p:nvPr/>
          </p:nvGrpSpPr>
          <p:grpSpPr bwMode="auto">
            <a:xfrm>
              <a:off x="539152" y="2814442"/>
              <a:ext cx="4032000" cy="2605306"/>
              <a:chOff x="539152" y="2814442"/>
              <a:chExt cx="4032000" cy="2605306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547093" y="2814603"/>
                <a:ext cx="4016119" cy="2605145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12700" cap="flat" cmpd="sng" algn="ctr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  <a:extLst/>
            </p:spPr>
            <p:txBody>
              <a:bodyPr wrap="none" lIns="45720" rIns="45720" anchor="ctr" anchorCtr="1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 bwMode="auto">
              <a:xfrm rot="300000">
                <a:off x="564560" y="3863963"/>
                <a:ext cx="3981183" cy="506424"/>
              </a:xfrm>
              <a:prstGeom prst="rect">
                <a:avLst/>
              </a:prstGeom>
              <a:gradFill flip="none" rotWithShape="1">
                <a:gsLst>
                  <a:gs pos="66000">
                    <a:schemeClr val="bg1"/>
                  </a:gs>
                  <a:gs pos="0">
                    <a:schemeClr val="bg1">
                      <a:lumMod val="75000"/>
                      <a:lumOff val="25000"/>
                    </a:schemeClr>
                  </a:gs>
                  <a:gs pos="33000">
                    <a:schemeClr val="bg1"/>
                  </a:gs>
                  <a:gs pos="100000">
                    <a:schemeClr val="bg1">
                      <a:lumMod val="75000"/>
                      <a:lumOff val="25000"/>
                    </a:scheme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  <a:extLst/>
            </p:spPr>
            <p:txBody>
              <a:bodyPr lIns="45720" rIns="45720" anchor="ctr" anchorCtr="1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lang="en-US"/>
              </a:p>
            </p:txBody>
          </p:sp>
          <p:cxnSp>
            <p:nvCxnSpPr>
              <p:cNvPr id="95252" name="Connecteur droit 12"/>
              <p:cNvCxnSpPr>
                <a:cxnSpLocks noChangeShapeType="1"/>
              </p:cNvCxnSpPr>
              <p:nvPr/>
            </p:nvCxnSpPr>
            <p:spPr bwMode="auto">
              <a:xfrm>
                <a:off x="2555152" y="2814442"/>
                <a:ext cx="0" cy="2605306"/>
              </a:xfrm>
              <a:prstGeom prst="line">
                <a:avLst/>
              </a:prstGeom>
              <a:noFill/>
              <a:ln w="12700" algn="ctr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253" name="Connecteur droit 19"/>
              <p:cNvCxnSpPr>
                <a:cxnSpLocks noChangeShapeType="1"/>
              </p:cNvCxnSpPr>
              <p:nvPr/>
            </p:nvCxnSpPr>
            <p:spPr bwMode="auto">
              <a:xfrm>
                <a:off x="539152" y="4117095"/>
                <a:ext cx="4032000" cy="0"/>
              </a:xfrm>
              <a:prstGeom prst="line">
                <a:avLst/>
              </a:prstGeom>
              <a:noFill/>
              <a:ln w="12700" algn="ctr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95254" name="Rectangle 10"/>
              <p:cNvSpPr>
                <a:spLocks noChangeArrowheads="1"/>
              </p:cNvSpPr>
              <p:nvPr/>
            </p:nvSpPr>
            <p:spPr bwMode="auto">
              <a:xfrm>
                <a:off x="547076" y="2814442"/>
                <a:ext cx="4016152" cy="2605306"/>
              </a:xfrm>
              <a:prstGeom prst="rect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45720" rIns="45720" anchor="ctr" anchorCtr="1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/>
              </a:p>
            </p:txBody>
          </p:sp>
        </p:grpSp>
      </p:grpSp>
      <p:grpSp>
        <p:nvGrpSpPr>
          <p:cNvPr id="95239" name="Groupe 32"/>
          <p:cNvGrpSpPr>
            <a:grpSpLocks/>
          </p:cNvGrpSpPr>
          <p:nvPr/>
        </p:nvGrpSpPr>
        <p:grpSpPr bwMode="auto">
          <a:xfrm>
            <a:off x="5359400" y="2185988"/>
            <a:ext cx="4032250" cy="3222625"/>
            <a:chOff x="5359802" y="2185578"/>
            <a:chExt cx="4032000" cy="3222697"/>
          </a:xfrm>
        </p:grpSpPr>
        <p:sp>
          <p:nvSpPr>
            <p:cNvPr id="95241" name="ZoneTexte 58"/>
            <p:cNvSpPr txBox="1">
              <a:spLocks noChangeArrowheads="1"/>
            </p:cNvSpPr>
            <p:nvPr/>
          </p:nvSpPr>
          <p:spPr bwMode="auto">
            <a:xfrm>
              <a:off x="6268768" y="2185578"/>
              <a:ext cx="221406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FF0000"/>
                  </a:solidFill>
                </a:rPr>
                <a:t>Focused</a:t>
              </a:r>
              <a:r>
                <a:rPr lang="en-US">
                  <a:solidFill>
                    <a:srgbClr val="FFFF00"/>
                  </a:solidFill>
                </a:rPr>
                <a:t> slit image</a:t>
              </a:r>
            </a:p>
            <a:p>
              <a:pPr algn="ctr"/>
              <a:r>
                <a:rPr lang="en-US">
                  <a:solidFill>
                    <a:srgbClr val="FFFF00"/>
                  </a:solidFill>
                </a:rPr>
                <a:t>on the guiding camera</a:t>
              </a:r>
            </a:p>
          </p:txBody>
        </p:sp>
        <p:grpSp>
          <p:nvGrpSpPr>
            <p:cNvPr id="95242" name="Groupe 31"/>
            <p:cNvGrpSpPr>
              <a:grpSpLocks/>
            </p:cNvGrpSpPr>
            <p:nvPr/>
          </p:nvGrpSpPr>
          <p:grpSpPr bwMode="auto">
            <a:xfrm>
              <a:off x="5359802" y="2802969"/>
              <a:ext cx="4032000" cy="2605306"/>
              <a:chOff x="5359802" y="2802969"/>
              <a:chExt cx="4032000" cy="2605306"/>
            </a:xfrm>
          </p:grpSpPr>
          <p:sp>
            <p:nvSpPr>
              <p:cNvPr id="61" name="Rectangle 60"/>
              <p:cNvSpPr/>
              <p:nvPr/>
            </p:nvSpPr>
            <p:spPr bwMode="auto">
              <a:xfrm>
                <a:off x="5367740" y="2803129"/>
                <a:ext cx="4016126" cy="2605146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12700" cap="flat" cmpd="sng" algn="ctr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  <a:extLst/>
            </p:spPr>
            <p:txBody>
              <a:bodyPr wrap="none" lIns="45720" rIns="45720" anchor="ctr" anchorCtr="1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 rot="300000">
                <a:off x="5385200" y="4069982"/>
                <a:ext cx="3981203" cy="71440"/>
              </a:xfrm>
              <a:prstGeom prst="rect">
                <a:avLst/>
              </a:prstGeom>
              <a:gradFill flip="none" rotWithShape="1">
                <a:gsLst>
                  <a:gs pos="66000">
                    <a:schemeClr val="bg1"/>
                  </a:gs>
                  <a:gs pos="0">
                    <a:schemeClr val="bg1">
                      <a:lumMod val="75000"/>
                      <a:lumOff val="25000"/>
                    </a:schemeClr>
                  </a:gs>
                  <a:gs pos="33000">
                    <a:schemeClr val="bg1"/>
                  </a:gs>
                  <a:gs pos="100000">
                    <a:schemeClr val="bg1">
                      <a:lumMod val="75000"/>
                      <a:lumOff val="25000"/>
                    </a:scheme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  <a:extLst/>
            </p:spPr>
            <p:txBody>
              <a:bodyPr lIns="45720" rIns="45720" anchor="ctr" anchorCtr="1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lang="en-US"/>
              </a:p>
            </p:txBody>
          </p:sp>
          <p:cxnSp>
            <p:nvCxnSpPr>
              <p:cNvPr id="95245" name="Connecteur droit 62"/>
              <p:cNvCxnSpPr>
                <a:cxnSpLocks noChangeShapeType="1"/>
              </p:cNvCxnSpPr>
              <p:nvPr/>
            </p:nvCxnSpPr>
            <p:spPr bwMode="auto">
              <a:xfrm>
                <a:off x="7375802" y="2802969"/>
                <a:ext cx="0" cy="2605306"/>
              </a:xfrm>
              <a:prstGeom prst="line">
                <a:avLst/>
              </a:prstGeom>
              <a:noFill/>
              <a:ln w="12700" algn="ctr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246" name="Connecteur droit 63"/>
              <p:cNvCxnSpPr>
                <a:cxnSpLocks noChangeShapeType="1"/>
              </p:cNvCxnSpPr>
              <p:nvPr/>
            </p:nvCxnSpPr>
            <p:spPr bwMode="auto">
              <a:xfrm>
                <a:off x="5359802" y="4105622"/>
                <a:ext cx="4032000" cy="0"/>
              </a:xfrm>
              <a:prstGeom prst="line">
                <a:avLst/>
              </a:prstGeom>
              <a:noFill/>
              <a:ln w="12700" algn="ctr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95247" name="Rectangle 64"/>
              <p:cNvSpPr>
                <a:spLocks noChangeArrowheads="1"/>
              </p:cNvSpPr>
              <p:nvPr/>
            </p:nvSpPr>
            <p:spPr bwMode="auto">
              <a:xfrm>
                <a:off x="5367726" y="2802969"/>
                <a:ext cx="4016152" cy="2605306"/>
              </a:xfrm>
              <a:prstGeom prst="rect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45720" rIns="45720" anchor="ctr" anchorCtr="1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/>
              </a:p>
            </p:txBody>
          </p:sp>
        </p:grpSp>
      </p:grpSp>
      <p:sp>
        <p:nvSpPr>
          <p:cNvPr id="9524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Organigramme : Opération manuelle 237"/>
          <p:cNvSpPr/>
          <p:nvPr/>
        </p:nvSpPr>
        <p:spPr bwMode="auto">
          <a:xfrm rot="10800000">
            <a:off x="6278563" y="1585913"/>
            <a:ext cx="1531937" cy="101758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3170 w 10000"/>
              <a:gd name="connsiteY3" fmla="*/ 9955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6770 w 10000"/>
              <a:gd name="connsiteY2" fmla="*/ 10000 h 10000"/>
              <a:gd name="connsiteX3" fmla="*/ 3170 w 10000"/>
              <a:gd name="connsiteY3" fmla="*/ 9955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6770" y="10000"/>
                </a:lnTo>
                <a:lnTo>
                  <a:pt x="3170" y="99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90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159" name="Rectangle 158"/>
          <p:cNvSpPr/>
          <p:nvPr/>
        </p:nvSpPr>
        <p:spPr bwMode="auto">
          <a:xfrm>
            <a:off x="4759325" y="4483100"/>
            <a:ext cx="109538" cy="4206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66000">
                <a:schemeClr val="accent1">
                  <a:lumMod val="45000"/>
                  <a:lumOff val="55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9626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Guiding camera focusing</a:t>
            </a:r>
          </a:p>
        </p:txBody>
      </p:sp>
      <p:sp>
        <p:nvSpPr>
          <p:cNvPr id="96261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1B1F35D-0A00-4D1E-965B-F218231234F1}" type="datetime1">
              <a:rPr lang="fr-FR" sz="1400" smtClean="0">
                <a:solidFill>
                  <a:srgbClr val="FF9966"/>
                </a:solidFill>
              </a:rPr>
              <a:pPr/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357938" y="2524125"/>
            <a:ext cx="1870075" cy="15319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66000">
                <a:schemeClr val="accent1">
                  <a:lumMod val="45000"/>
                  <a:lumOff val="55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 rot="16200000">
            <a:off x="4667250" y="4659313"/>
            <a:ext cx="973138" cy="14081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66000">
                <a:schemeClr val="accent1">
                  <a:lumMod val="45000"/>
                  <a:lumOff val="55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grpSp>
        <p:nvGrpSpPr>
          <p:cNvPr id="8" name="Groupe 7"/>
          <p:cNvGrpSpPr/>
          <p:nvPr/>
        </p:nvGrpSpPr>
        <p:grpSpPr>
          <a:xfrm>
            <a:off x="2657596" y="4101114"/>
            <a:ext cx="1893266" cy="2524355"/>
            <a:chOff x="2428992" y="2480310"/>
            <a:chExt cx="960120" cy="1280160"/>
          </a:xfrm>
          <a:solidFill>
            <a:schemeClr val="bg1">
              <a:lumMod val="85000"/>
              <a:lumOff val="15000"/>
            </a:schemeClr>
          </a:solidFill>
        </p:grpSpPr>
        <p:sp>
          <p:nvSpPr>
            <p:cNvPr id="9" name="Rectangle 8"/>
            <p:cNvSpPr/>
            <p:nvPr/>
          </p:nvSpPr>
          <p:spPr bwMode="auto">
            <a:xfrm>
              <a:off x="2428992" y="2480310"/>
              <a:ext cx="960120" cy="128016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474478" y="2704892"/>
              <a:ext cx="869149" cy="83099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i="1" dirty="0" err="1"/>
                <a:t>iNova</a:t>
              </a:r>
              <a:endParaRPr lang="en-US" i="1" dirty="0"/>
            </a:p>
            <a:p>
              <a:pPr algn="ctr">
                <a:defRPr/>
              </a:pPr>
              <a:r>
                <a:rPr lang="en-US" dirty="0"/>
                <a:t>guiding</a:t>
              </a:r>
            </a:p>
            <a:p>
              <a:pPr algn="ctr">
                <a:defRPr/>
              </a:pPr>
              <a:r>
                <a:rPr lang="en-US" dirty="0"/>
                <a:t>camera</a:t>
              </a:r>
            </a:p>
          </p:txBody>
        </p:sp>
      </p:grpSp>
      <p:grpSp>
        <p:nvGrpSpPr>
          <p:cNvPr id="96265" name="Groupe 18"/>
          <p:cNvGrpSpPr>
            <a:grpSpLocks/>
          </p:cNvGrpSpPr>
          <p:nvPr/>
        </p:nvGrpSpPr>
        <p:grpSpPr bwMode="auto">
          <a:xfrm>
            <a:off x="5348288" y="4875213"/>
            <a:ext cx="1284287" cy="976312"/>
            <a:chOff x="6181775" y="5565237"/>
            <a:chExt cx="1283526" cy="748981"/>
          </a:xfrm>
        </p:grpSpPr>
        <p:sp>
          <p:nvSpPr>
            <p:cNvPr id="20" name="Rectangle 19"/>
            <p:cNvSpPr/>
            <p:nvPr/>
          </p:nvSpPr>
          <p:spPr bwMode="auto">
            <a:xfrm>
              <a:off x="6199227" y="5570108"/>
              <a:ext cx="1248623" cy="7392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lumOff val="15000"/>
                  </a:schemeClr>
                </a:gs>
                <a:gs pos="33000">
                  <a:schemeClr val="accent1">
                    <a:lumMod val="45000"/>
                    <a:lumOff val="55000"/>
                  </a:schemeClr>
                </a:gs>
                <a:gs pos="66000">
                  <a:schemeClr val="accent1">
                    <a:lumMod val="45000"/>
                    <a:lumOff val="55000"/>
                  </a:schemeClr>
                </a:gs>
                <a:gs pos="100000">
                  <a:schemeClr val="bg1">
                    <a:lumMod val="85000"/>
                    <a:lumOff val="1500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grpSp>
          <p:nvGrpSpPr>
            <p:cNvPr id="96353" name="Groupe 20"/>
            <p:cNvGrpSpPr>
              <a:grpSpLocks/>
            </p:cNvGrpSpPr>
            <p:nvPr/>
          </p:nvGrpSpPr>
          <p:grpSpPr bwMode="auto">
            <a:xfrm>
              <a:off x="6181775" y="5565237"/>
              <a:ext cx="1283526" cy="748981"/>
              <a:chOff x="5288816" y="5121821"/>
              <a:chExt cx="1283526" cy="748981"/>
            </a:xfrm>
          </p:grpSpPr>
          <p:cxnSp>
            <p:nvCxnSpPr>
              <p:cNvPr id="96354" name="Connecteur droit 21"/>
              <p:cNvCxnSpPr>
                <a:cxnSpLocks noChangeShapeType="1"/>
              </p:cNvCxnSpPr>
              <p:nvPr/>
            </p:nvCxnSpPr>
            <p:spPr bwMode="auto">
              <a:xfrm>
                <a:off x="5288816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55" name="Connecteur droit 22"/>
              <p:cNvCxnSpPr>
                <a:cxnSpLocks noChangeShapeType="1"/>
              </p:cNvCxnSpPr>
              <p:nvPr/>
            </p:nvCxnSpPr>
            <p:spPr bwMode="auto">
              <a:xfrm>
                <a:off x="5320313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56" name="Connecteur droit 23"/>
              <p:cNvCxnSpPr>
                <a:cxnSpLocks noChangeShapeType="1"/>
              </p:cNvCxnSpPr>
              <p:nvPr/>
            </p:nvCxnSpPr>
            <p:spPr bwMode="auto">
              <a:xfrm>
                <a:off x="5351810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57" name="Connecteur droit 24"/>
              <p:cNvCxnSpPr>
                <a:cxnSpLocks noChangeShapeType="1"/>
              </p:cNvCxnSpPr>
              <p:nvPr/>
            </p:nvCxnSpPr>
            <p:spPr bwMode="auto">
              <a:xfrm>
                <a:off x="5383307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58" name="Connecteur droit 25"/>
              <p:cNvCxnSpPr>
                <a:cxnSpLocks noChangeShapeType="1"/>
              </p:cNvCxnSpPr>
              <p:nvPr/>
            </p:nvCxnSpPr>
            <p:spPr bwMode="auto">
              <a:xfrm>
                <a:off x="5414804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59" name="Connecteur droit 26"/>
              <p:cNvCxnSpPr>
                <a:cxnSpLocks noChangeShapeType="1"/>
              </p:cNvCxnSpPr>
              <p:nvPr/>
            </p:nvCxnSpPr>
            <p:spPr bwMode="auto">
              <a:xfrm>
                <a:off x="5446301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60" name="Connecteur droit 27"/>
              <p:cNvCxnSpPr>
                <a:cxnSpLocks noChangeShapeType="1"/>
              </p:cNvCxnSpPr>
              <p:nvPr/>
            </p:nvCxnSpPr>
            <p:spPr bwMode="auto">
              <a:xfrm>
                <a:off x="5477798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61" name="Connecteur droit 28"/>
              <p:cNvCxnSpPr>
                <a:cxnSpLocks noChangeShapeType="1"/>
              </p:cNvCxnSpPr>
              <p:nvPr/>
            </p:nvCxnSpPr>
            <p:spPr bwMode="auto">
              <a:xfrm>
                <a:off x="5509295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62" name="Connecteur droit 29"/>
              <p:cNvCxnSpPr>
                <a:cxnSpLocks noChangeShapeType="1"/>
              </p:cNvCxnSpPr>
              <p:nvPr/>
            </p:nvCxnSpPr>
            <p:spPr bwMode="auto">
              <a:xfrm>
                <a:off x="5540792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63" name="Connecteur droit 30"/>
              <p:cNvCxnSpPr>
                <a:cxnSpLocks noChangeShapeType="1"/>
              </p:cNvCxnSpPr>
              <p:nvPr/>
            </p:nvCxnSpPr>
            <p:spPr bwMode="auto">
              <a:xfrm>
                <a:off x="5572289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64" name="Connecteur droit 31"/>
              <p:cNvCxnSpPr>
                <a:cxnSpLocks noChangeShapeType="1"/>
              </p:cNvCxnSpPr>
              <p:nvPr/>
            </p:nvCxnSpPr>
            <p:spPr bwMode="auto">
              <a:xfrm>
                <a:off x="5603786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65" name="Connecteur droit 32"/>
              <p:cNvCxnSpPr>
                <a:cxnSpLocks noChangeShapeType="1"/>
              </p:cNvCxnSpPr>
              <p:nvPr/>
            </p:nvCxnSpPr>
            <p:spPr bwMode="auto">
              <a:xfrm>
                <a:off x="5635283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66" name="Connecteur droit 33"/>
              <p:cNvCxnSpPr>
                <a:cxnSpLocks noChangeShapeType="1"/>
              </p:cNvCxnSpPr>
              <p:nvPr/>
            </p:nvCxnSpPr>
            <p:spPr bwMode="auto">
              <a:xfrm>
                <a:off x="5666780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67" name="Connecteur droit 34"/>
              <p:cNvCxnSpPr>
                <a:cxnSpLocks noChangeShapeType="1"/>
              </p:cNvCxnSpPr>
              <p:nvPr/>
            </p:nvCxnSpPr>
            <p:spPr bwMode="auto">
              <a:xfrm>
                <a:off x="5698277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68" name="Connecteur droit 35"/>
              <p:cNvCxnSpPr>
                <a:cxnSpLocks noChangeShapeType="1"/>
              </p:cNvCxnSpPr>
              <p:nvPr/>
            </p:nvCxnSpPr>
            <p:spPr bwMode="auto">
              <a:xfrm>
                <a:off x="5729774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69" name="Connecteur droit 36"/>
              <p:cNvCxnSpPr>
                <a:cxnSpLocks noChangeShapeType="1"/>
              </p:cNvCxnSpPr>
              <p:nvPr/>
            </p:nvCxnSpPr>
            <p:spPr bwMode="auto">
              <a:xfrm>
                <a:off x="5761271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70" name="Connecteur droit 37"/>
              <p:cNvCxnSpPr>
                <a:cxnSpLocks noChangeShapeType="1"/>
              </p:cNvCxnSpPr>
              <p:nvPr/>
            </p:nvCxnSpPr>
            <p:spPr bwMode="auto">
              <a:xfrm>
                <a:off x="5792768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71" name="Connecteur droit 38"/>
              <p:cNvCxnSpPr>
                <a:cxnSpLocks noChangeShapeType="1"/>
              </p:cNvCxnSpPr>
              <p:nvPr/>
            </p:nvCxnSpPr>
            <p:spPr bwMode="auto">
              <a:xfrm>
                <a:off x="5824265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72" name="Connecteur droit 39"/>
              <p:cNvCxnSpPr>
                <a:cxnSpLocks noChangeShapeType="1"/>
              </p:cNvCxnSpPr>
              <p:nvPr/>
            </p:nvCxnSpPr>
            <p:spPr bwMode="auto">
              <a:xfrm>
                <a:off x="5855762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73" name="Connecteur droit 40"/>
              <p:cNvCxnSpPr>
                <a:cxnSpLocks noChangeShapeType="1"/>
              </p:cNvCxnSpPr>
              <p:nvPr/>
            </p:nvCxnSpPr>
            <p:spPr bwMode="auto">
              <a:xfrm>
                <a:off x="5887259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74" name="Connecteur droit 41"/>
              <p:cNvCxnSpPr>
                <a:cxnSpLocks noChangeShapeType="1"/>
              </p:cNvCxnSpPr>
              <p:nvPr/>
            </p:nvCxnSpPr>
            <p:spPr bwMode="auto">
              <a:xfrm>
                <a:off x="5918756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75" name="Connecteur droit 42"/>
              <p:cNvCxnSpPr>
                <a:cxnSpLocks noChangeShapeType="1"/>
              </p:cNvCxnSpPr>
              <p:nvPr/>
            </p:nvCxnSpPr>
            <p:spPr bwMode="auto">
              <a:xfrm>
                <a:off x="5950253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76" name="Connecteur droit 43"/>
              <p:cNvCxnSpPr>
                <a:cxnSpLocks noChangeShapeType="1"/>
              </p:cNvCxnSpPr>
              <p:nvPr/>
            </p:nvCxnSpPr>
            <p:spPr bwMode="auto">
              <a:xfrm>
                <a:off x="5981750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77" name="Connecteur droit 44"/>
              <p:cNvCxnSpPr>
                <a:cxnSpLocks noChangeShapeType="1"/>
              </p:cNvCxnSpPr>
              <p:nvPr/>
            </p:nvCxnSpPr>
            <p:spPr bwMode="auto">
              <a:xfrm>
                <a:off x="6013247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78" name="Connecteur droit 45"/>
              <p:cNvCxnSpPr>
                <a:cxnSpLocks noChangeShapeType="1"/>
              </p:cNvCxnSpPr>
              <p:nvPr/>
            </p:nvCxnSpPr>
            <p:spPr bwMode="auto">
              <a:xfrm>
                <a:off x="6044744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79" name="Connecteur droit 46"/>
              <p:cNvCxnSpPr>
                <a:cxnSpLocks noChangeShapeType="1"/>
              </p:cNvCxnSpPr>
              <p:nvPr/>
            </p:nvCxnSpPr>
            <p:spPr bwMode="auto">
              <a:xfrm>
                <a:off x="6076241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80" name="Connecteur droit 47"/>
              <p:cNvCxnSpPr>
                <a:cxnSpLocks noChangeShapeType="1"/>
              </p:cNvCxnSpPr>
              <p:nvPr/>
            </p:nvCxnSpPr>
            <p:spPr bwMode="auto">
              <a:xfrm>
                <a:off x="6107738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81" name="Connecteur droit 48"/>
              <p:cNvCxnSpPr>
                <a:cxnSpLocks noChangeShapeType="1"/>
              </p:cNvCxnSpPr>
              <p:nvPr/>
            </p:nvCxnSpPr>
            <p:spPr bwMode="auto">
              <a:xfrm>
                <a:off x="6139235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82" name="Connecteur droit 49"/>
              <p:cNvCxnSpPr>
                <a:cxnSpLocks noChangeShapeType="1"/>
              </p:cNvCxnSpPr>
              <p:nvPr/>
            </p:nvCxnSpPr>
            <p:spPr bwMode="auto">
              <a:xfrm>
                <a:off x="6170732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83" name="Connecteur droit 50"/>
              <p:cNvCxnSpPr>
                <a:cxnSpLocks noChangeShapeType="1"/>
              </p:cNvCxnSpPr>
              <p:nvPr/>
            </p:nvCxnSpPr>
            <p:spPr bwMode="auto">
              <a:xfrm>
                <a:off x="6202229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84" name="Connecteur droit 51"/>
              <p:cNvCxnSpPr>
                <a:cxnSpLocks noChangeShapeType="1"/>
              </p:cNvCxnSpPr>
              <p:nvPr/>
            </p:nvCxnSpPr>
            <p:spPr bwMode="auto">
              <a:xfrm>
                <a:off x="6233726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85" name="Connecteur droit 52"/>
              <p:cNvCxnSpPr>
                <a:cxnSpLocks noChangeShapeType="1"/>
              </p:cNvCxnSpPr>
              <p:nvPr/>
            </p:nvCxnSpPr>
            <p:spPr bwMode="auto">
              <a:xfrm>
                <a:off x="6265223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86" name="Connecteur droit 53"/>
              <p:cNvCxnSpPr>
                <a:cxnSpLocks noChangeShapeType="1"/>
              </p:cNvCxnSpPr>
              <p:nvPr/>
            </p:nvCxnSpPr>
            <p:spPr bwMode="auto">
              <a:xfrm>
                <a:off x="6296720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87" name="Connecteur droit 54"/>
              <p:cNvCxnSpPr>
                <a:cxnSpLocks noChangeShapeType="1"/>
              </p:cNvCxnSpPr>
              <p:nvPr/>
            </p:nvCxnSpPr>
            <p:spPr bwMode="auto">
              <a:xfrm>
                <a:off x="6328217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88" name="Connecteur droit 55"/>
              <p:cNvCxnSpPr>
                <a:cxnSpLocks noChangeShapeType="1"/>
              </p:cNvCxnSpPr>
              <p:nvPr/>
            </p:nvCxnSpPr>
            <p:spPr bwMode="auto">
              <a:xfrm>
                <a:off x="6359714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89" name="Connecteur droit 56"/>
              <p:cNvCxnSpPr>
                <a:cxnSpLocks noChangeShapeType="1"/>
              </p:cNvCxnSpPr>
              <p:nvPr/>
            </p:nvCxnSpPr>
            <p:spPr bwMode="auto">
              <a:xfrm>
                <a:off x="6391211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90" name="Connecteur droit 57"/>
              <p:cNvCxnSpPr>
                <a:cxnSpLocks noChangeShapeType="1"/>
              </p:cNvCxnSpPr>
              <p:nvPr/>
            </p:nvCxnSpPr>
            <p:spPr bwMode="auto">
              <a:xfrm>
                <a:off x="6422708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91" name="Connecteur droit 58"/>
              <p:cNvCxnSpPr>
                <a:cxnSpLocks noChangeShapeType="1"/>
              </p:cNvCxnSpPr>
              <p:nvPr/>
            </p:nvCxnSpPr>
            <p:spPr bwMode="auto">
              <a:xfrm>
                <a:off x="6454205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92" name="Connecteur droit 59"/>
              <p:cNvCxnSpPr>
                <a:cxnSpLocks noChangeShapeType="1"/>
              </p:cNvCxnSpPr>
              <p:nvPr/>
            </p:nvCxnSpPr>
            <p:spPr bwMode="auto">
              <a:xfrm>
                <a:off x="6485702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93" name="Connecteur droit 60"/>
              <p:cNvCxnSpPr>
                <a:cxnSpLocks noChangeShapeType="1"/>
              </p:cNvCxnSpPr>
              <p:nvPr/>
            </p:nvCxnSpPr>
            <p:spPr bwMode="auto">
              <a:xfrm>
                <a:off x="6517202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96266" name="Groupe 61"/>
          <p:cNvGrpSpPr>
            <a:grpSpLocks/>
          </p:cNvGrpSpPr>
          <p:nvPr/>
        </p:nvGrpSpPr>
        <p:grpSpPr bwMode="auto">
          <a:xfrm>
            <a:off x="5324475" y="4813300"/>
            <a:ext cx="249238" cy="1089025"/>
            <a:chOff x="4169789" y="4149999"/>
            <a:chExt cx="100800" cy="991748"/>
          </a:xfrm>
        </p:grpSpPr>
        <p:sp>
          <p:nvSpPr>
            <p:cNvPr id="63" name="Rectangle 62"/>
            <p:cNvSpPr/>
            <p:nvPr/>
          </p:nvSpPr>
          <p:spPr bwMode="auto">
            <a:xfrm>
              <a:off x="4169789" y="4149999"/>
              <a:ext cx="100800" cy="99174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lumOff val="15000"/>
                  </a:schemeClr>
                </a:gs>
                <a:gs pos="33000">
                  <a:schemeClr val="tx1">
                    <a:lumMod val="85000"/>
                  </a:schemeClr>
                </a:gs>
                <a:gs pos="66000">
                  <a:schemeClr val="tx1">
                    <a:lumMod val="95000"/>
                  </a:schemeClr>
                </a:gs>
                <a:gs pos="100000">
                  <a:schemeClr val="bg1">
                    <a:lumMod val="85000"/>
                    <a:lumOff val="1500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grpSp>
          <p:nvGrpSpPr>
            <p:cNvPr id="96322" name="Groupe 63"/>
            <p:cNvGrpSpPr>
              <a:grpSpLocks/>
            </p:cNvGrpSpPr>
            <p:nvPr/>
          </p:nvGrpSpPr>
          <p:grpSpPr bwMode="auto">
            <a:xfrm>
              <a:off x="4169789" y="4151372"/>
              <a:ext cx="100800" cy="989002"/>
              <a:chOff x="4214431" y="4149970"/>
              <a:chExt cx="100800" cy="989002"/>
            </a:xfrm>
          </p:grpSpPr>
          <p:cxnSp>
            <p:nvCxnSpPr>
              <p:cNvPr id="96323" name="Connecteur droit 64"/>
              <p:cNvCxnSpPr>
                <a:cxnSpLocks noChangeShapeType="1"/>
              </p:cNvCxnSpPr>
              <p:nvPr/>
            </p:nvCxnSpPr>
            <p:spPr bwMode="auto">
              <a:xfrm flipV="1">
                <a:off x="4214431" y="4149970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24" name="Connecteur droit 65"/>
              <p:cNvCxnSpPr>
                <a:cxnSpLocks noChangeShapeType="1"/>
              </p:cNvCxnSpPr>
              <p:nvPr/>
            </p:nvCxnSpPr>
            <p:spPr bwMode="auto">
              <a:xfrm flipV="1">
                <a:off x="4214431" y="4185291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25" name="Connecteur droit 66"/>
              <p:cNvCxnSpPr>
                <a:cxnSpLocks noChangeShapeType="1"/>
              </p:cNvCxnSpPr>
              <p:nvPr/>
            </p:nvCxnSpPr>
            <p:spPr bwMode="auto">
              <a:xfrm flipV="1">
                <a:off x="4214431" y="4220612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26" name="Connecteur droit 67"/>
              <p:cNvCxnSpPr>
                <a:cxnSpLocks noChangeShapeType="1"/>
              </p:cNvCxnSpPr>
              <p:nvPr/>
            </p:nvCxnSpPr>
            <p:spPr bwMode="auto">
              <a:xfrm flipV="1">
                <a:off x="4214431" y="4255933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27" name="Connecteur droit 68"/>
              <p:cNvCxnSpPr>
                <a:cxnSpLocks noChangeShapeType="1"/>
              </p:cNvCxnSpPr>
              <p:nvPr/>
            </p:nvCxnSpPr>
            <p:spPr bwMode="auto">
              <a:xfrm flipV="1">
                <a:off x="4214431" y="4291254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28" name="Connecteur droit 69"/>
              <p:cNvCxnSpPr>
                <a:cxnSpLocks noChangeShapeType="1"/>
              </p:cNvCxnSpPr>
              <p:nvPr/>
            </p:nvCxnSpPr>
            <p:spPr bwMode="auto">
              <a:xfrm flipV="1">
                <a:off x="4214431" y="4326575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29" name="Connecteur droit 70"/>
              <p:cNvCxnSpPr>
                <a:cxnSpLocks noChangeShapeType="1"/>
              </p:cNvCxnSpPr>
              <p:nvPr/>
            </p:nvCxnSpPr>
            <p:spPr bwMode="auto">
              <a:xfrm flipV="1">
                <a:off x="4214431" y="4361896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30" name="Connecteur droit 71"/>
              <p:cNvCxnSpPr>
                <a:cxnSpLocks noChangeShapeType="1"/>
              </p:cNvCxnSpPr>
              <p:nvPr/>
            </p:nvCxnSpPr>
            <p:spPr bwMode="auto">
              <a:xfrm flipV="1">
                <a:off x="4214431" y="4397217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31" name="Connecteur droit 72"/>
              <p:cNvCxnSpPr>
                <a:cxnSpLocks noChangeShapeType="1"/>
              </p:cNvCxnSpPr>
              <p:nvPr/>
            </p:nvCxnSpPr>
            <p:spPr bwMode="auto">
              <a:xfrm flipV="1">
                <a:off x="4214431" y="4432538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32" name="Connecteur droit 73"/>
              <p:cNvCxnSpPr>
                <a:cxnSpLocks noChangeShapeType="1"/>
              </p:cNvCxnSpPr>
              <p:nvPr/>
            </p:nvCxnSpPr>
            <p:spPr bwMode="auto">
              <a:xfrm flipV="1">
                <a:off x="4214431" y="4467859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33" name="Connecteur droit 74"/>
              <p:cNvCxnSpPr>
                <a:cxnSpLocks noChangeShapeType="1"/>
              </p:cNvCxnSpPr>
              <p:nvPr/>
            </p:nvCxnSpPr>
            <p:spPr bwMode="auto">
              <a:xfrm flipV="1">
                <a:off x="4214431" y="4503180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34" name="Connecteur droit 75"/>
              <p:cNvCxnSpPr>
                <a:cxnSpLocks noChangeShapeType="1"/>
              </p:cNvCxnSpPr>
              <p:nvPr/>
            </p:nvCxnSpPr>
            <p:spPr bwMode="auto">
              <a:xfrm flipV="1">
                <a:off x="4214431" y="4538501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35" name="Connecteur droit 76"/>
              <p:cNvCxnSpPr>
                <a:cxnSpLocks noChangeShapeType="1"/>
              </p:cNvCxnSpPr>
              <p:nvPr/>
            </p:nvCxnSpPr>
            <p:spPr bwMode="auto">
              <a:xfrm flipV="1">
                <a:off x="4214431" y="4573822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36" name="Connecteur droit 77"/>
              <p:cNvCxnSpPr>
                <a:cxnSpLocks noChangeShapeType="1"/>
              </p:cNvCxnSpPr>
              <p:nvPr/>
            </p:nvCxnSpPr>
            <p:spPr bwMode="auto">
              <a:xfrm flipV="1">
                <a:off x="4214431" y="4609143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37" name="Connecteur droit 78"/>
              <p:cNvCxnSpPr>
                <a:cxnSpLocks noChangeShapeType="1"/>
              </p:cNvCxnSpPr>
              <p:nvPr/>
            </p:nvCxnSpPr>
            <p:spPr bwMode="auto">
              <a:xfrm flipV="1">
                <a:off x="4214431" y="4644464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38" name="Connecteur droit 79"/>
              <p:cNvCxnSpPr>
                <a:cxnSpLocks noChangeShapeType="1"/>
              </p:cNvCxnSpPr>
              <p:nvPr/>
            </p:nvCxnSpPr>
            <p:spPr bwMode="auto">
              <a:xfrm flipV="1">
                <a:off x="4214431" y="4679785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39" name="Connecteur droit 80"/>
              <p:cNvCxnSpPr>
                <a:cxnSpLocks noChangeShapeType="1"/>
              </p:cNvCxnSpPr>
              <p:nvPr/>
            </p:nvCxnSpPr>
            <p:spPr bwMode="auto">
              <a:xfrm flipV="1">
                <a:off x="4214431" y="4715106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40" name="Connecteur droit 81"/>
              <p:cNvCxnSpPr>
                <a:cxnSpLocks noChangeShapeType="1"/>
              </p:cNvCxnSpPr>
              <p:nvPr/>
            </p:nvCxnSpPr>
            <p:spPr bwMode="auto">
              <a:xfrm flipV="1">
                <a:off x="4214431" y="4750427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41" name="Connecteur droit 82"/>
              <p:cNvCxnSpPr>
                <a:cxnSpLocks noChangeShapeType="1"/>
              </p:cNvCxnSpPr>
              <p:nvPr/>
            </p:nvCxnSpPr>
            <p:spPr bwMode="auto">
              <a:xfrm flipV="1">
                <a:off x="4214431" y="4785748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42" name="Connecteur droit 83"/>
              <p:cNvCxnSpPr>
                <a:cxnSpLocks noChangeShapeType="1"/>
              </p:cNvCxnSpPr>
              <p:nvPr/>
            </p:nvCxnSpPr>
            <p:spPr bwMode="auto">
              <a:xfrm flipV="1">
                <a:off x="4214431" y="4856390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43" name="Connecteur droit 84"/>
              <p:cNvCxnSpPr>
                <a:cxnSpLocks noChangeShapeType="1"/>
              </p:cNvCxnSpPr>
              <p:nvPr/>
            </p:nvCxnSpPr>
            <p:spPr bwMode="auto">
              <a:xfrm flipV="1">
                <a:off x="4214431" y="4927032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44" name="Connecteur droit 85"/>
              <p:cNvCxnSpPr>
                <a:cxnSpLocks noChangeShapeType="1"/>
              </p:cNvCxnSpPr>
              <p:nvPr/>
            </p:nvCxnSpPr>
            <p:spPr bwMode="auto">
              <a:xfrm flipV="1">
                <a:off x="4214431" y="4997675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45" name="Connecteur droit 86"/>
              <p:cNvCxnSpPr>
                <a:cxnSpLocks noChangeShapeType="1"/>
              </p:cNvCxnSpPr>
              <p:nvPr/>
            </p:nvCxnSpPr>
            <p:spPr bwMode="auto">
              <a:xfrm flipV="1">
                <a:off x="4214431" y="4821069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46" name="Connecteur droit 87"/>
              <p:cNvCxnSpPr>
                <a:cxnSpLocks noChangeShapeType="1"/>
              </p:cNvCxnSpPr>
              <p:nvPr/>
            </p:nvCxnSpPr>
            <p:spPr bwMode="auto">
              <a:xfrm flipV="1">
                <a:off x="4214431" y="4891711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47" name="Connecteur droit 88"/>
              <p:cNvCxnSpPr>
                <a:cxnSpLocks noChangeShapeType="1"/>
              </p:cNvCxnSpPr>
              <p:nvPr/>
            </p:nvCxnSpPr>
            <p:spPr bwMode="auto">
              <a:xfrm flipV="1">
                <a:off x="4214431" y="4962353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48" name="Connecteur droit 89"/>
              <p:cNvCxnSpPr>
                <a:cxnSpLocks noChangeShapeType="1"/>
              </p:cNvCxnSpPr>
              <p:nvPr/>
            </p:nvCxnSpPr>
            <p:spPr bwMode="auto">
              <a:xfrm flipV="1">
                <a:off x="4214431" y="5032997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49" name="Connecteur droit 90"/>
              <p:cNvCxnSpPr>
                <a:cxnSpLocks noChangeShapeType="1"/>
              </p:cNvCxnSpPr>
              <p:nvPr/>
            </p:nvCxnSpPr>
            <p:spPr bwMode="auto">
              <a:xfrm flipV="1">
                <a:off x="4214431" y="5068319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50" name="Connecteur droit 91"/>
              <p:cNvCxnSpPr>
                <a:cxnSpLocks noChangeShapeType="1"/>
              </p:cNvCxnSpPr>
              <p:nvPr/>
            </p:nvCxnSpPr>
            <p:spPr bwMode="auto">
              <a:xfrm flipV="1">
                <a:off x="4214431" y="5103641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51" name="Connecteur droit 92"/>
              <p:cNvCxnSpPr>
                <a:cxnSpLocks noChangeShapeType="1"/>
              </p:cNvCxnSpPr>
              <p:nvPr/>
            </p:nvCxnSpPr>
            <p:spPr bwMode="auto">
              <a:xfrm flipV="1">
                <a:off x="4214431" y="5138972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7" name="Rectangle 16"/>
          <p:cNvSpPr/>
          <p:nvPr/>
        </p:nvSpPr>
        <p:spPr bwMode="auto">
          <a:xfrm>
            <a:off x="5743575" y="3925888"/>
            <a:ext cx="4154488" cy="2921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grpSp>
        <p:nvGrpSpPr>
          <p:cNvPr id="96268" name="Groupe 215"/>
          <p:cNvGrpSpPr>
            <a:grpSpLocks/>
          </p:cNvGrpSpPr>
          <p:nvPr/>
        </p:nvGrpSpPr>
        <p:grpSpPr bwMode="auto">
          <a:xfrm>
            <a:off x="4648200" y="4365625"/>
            <a:ext cx="331788" cy="125413"/>
            <a:chOff x="4477310" y="3326118"/>
            <a:chExt cx="331863" cy="124700"/>
          </a:xfrm>
        </p:grpSpPr>
        <p:sp>
          <p:nvSpPr>
            <p:cNvPr id="127" name="Rectangle 126"/>
            <p:cNvSpPr/>
            <p:nvPr/>
          </p:nvSpPr>
          <p:spPr bwMode="auto">
            <a:xfrm rot="5400000">
              <a:off x="4580891" y="3222537"/>
              <a:ext cx="124700" cy="331863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33000">
                  <a:schemeClr val="bg1">
                    <a:lumMod val="75000"/>
                    <a:lumOff val="25000"/>
                  </a:schemeClr>
                </a:gs>
                <a:gs pos="66000">
                  <a:schemeClr val="bg1">
                    <a:lumMod val="75000"/>
                    <a:lumOff val="2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3175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grpSp>
          <p:nvGrpSpPr>
            <p:cNvPr id="96304" name="Groupe 197"/>
            <p:cNvGrpSpPr>
              <a:grpSpLocks/>
            </p:cNvGrpSpPr>
            <p:nvPr/>
          </p:nvGrpSpPr>
          <p:grpSpPr bwMode="auto">
            <a:xfrm>
              <a:off x="4477770" y="3326118"/>
              <a:ext cx="330944" cy="124700"/>
              <a:chOff x="4477770" y="3327161"/>
              <a:chExt cx="330944" cy="124700"/>
            </a:xfrm>
          </p:grpSpPr>
          <p:cxnSp>
            <p:nvCxnSpPr>
              <p:cNvPr id="129" name="Connecteur droit 128"/>
              <p:cNvCxnSpPr/>
              <p:nvPr/>
            </p:nvCxnSpPr>
            <p:spPr bwMode="auto">
              <a:xfrm rot="5400000" flipV="1">
                <a:off x="4746823" y="3389511"/>
                <a:ext cx="124700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Connecteur droit 129"/>
              <p:cNvCxnSpPr/>
              <p:nvPr/>
            </p:nvCxnSpPr>
            <p:spPr bwMode="auto">
              <a:xfrm rot="5400000" flipV="1">
                <a:off x="4724593" y="3389511"/>
                <a:ext cx="124700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2" name="Connecteur droit 131"/>
              <p:cNvCxnSpPr/>
              <p:nvPr/>
            </p:nvCxnSpPr>
            <p:spPr bwMode="auto">
              <a:xfrm rot="5400000" flipV="1">
                <a:off x="4702363" y="3389511"/>
                <a:ext cx="124700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4" name="Connecteur droit 133"/>
              <p:cNvCxnSpPr/>
              <p:nvPr/>
            </p:nvCxnSpPr>
            <p:spPr bwMode="auto">
              <a:xfrm rot="5400000" flipV="1">
                <a:off x="4680132" y="3389511"/>
                <a:ext cx="124700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6" name="Connecteur droit 135"/>
              <p:cNvCxnSpPr/>
              <p:nvPr/>
            </p:nvCxnSpPr>
            <p:spPr bwMode="auto">
              <a:xfrm rot="5400000" flipV="1">
                <a:off x="4657902" y="3389511"/>
                <a:ext cx="124700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8" name="Connecteur droit 137"/>
              <p:cNvCxnSpPr/>
              <p:nvPr/>
            </p:nvCxnSpPr>
            <p:spPr bwMode="auto">
              <a:xfrm rot="5400000" flipV="1">
                <a:off x="4635672" y="3389511"/>
                <a:ext cx="124700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0" name="Connecteur droit 139"/>
              <p:cNvCxnSpPr/>
              <p:nvPr/>
            </p:nvCxnSpPr>
            <p:spPr bwMode="auto">
              <a:xfrm rot="5400000" flipV="1">
                <a:off x="4613442" y="3389511"/>
                <a:ext cx="124700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2" name="Connecteur droit 141"/>
              <p:cNvCxnSpPr/>
              <p:nvPr/>
            </p:nvCxnSpPr>
            <p:spPr bwMode="auto">
              <a:xfrm rot="5400000" flipV="1">
                <a:off x="4591212" y="3389511"/>
                <a:ext cx="124700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4" name="Connecteur droit 143"/>
              <p:cNvCxnSpPr/>
              <p:nvPr/>
            </p:nvCxnSpPr>
            <p:spPr bwMode="auto">
              <a:xfrm rot="5400000" flipV="1">
                <a:off x="4570570" y="3389511"/>
                <a:ext cx="124700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6" name="Connecteur droit 145"/>
              <p:cNvCxnSpPr/>
              <p:nvPr/>
            </p:nvCxnSpPr>
            <p:spPr bwMode="auto">
              <a:xfrm rot="5400000" flipV="1">
                <a:off x="4548340" y="3389511"/>
                <a:ext cx="124700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" name="Connecteur droit 147"/>
              <p:cNvCxnSpPr/>
              <p:nvPr/>
            </p:nvCxnSpPr>
            <p:spPr bwMode="auto">
              <a:xfrm rot="5400000" flipV="1">
                <a:off x="4526110" y="3389511"/>
                <a:ext cx="124700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9" name="Connecteur droit 148"/>
              <p:cNvCxnSpPr/>
              <p:nvPr/>
            </p:nvCxnSpPr>
            <p:spPr bwMode="auto">
              <a:xfrm rot="5400000" flipV="1">
                <a:off x="4503880" y="3389511"/>
                <a:ext cx="124700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0" name="Connecteur droit 149"/>
              <p:cNvCxnSpPr/>
              <p:nvPr/>
            </p:nvCxnSpPr>
            <p:spPr bwMode="auto">
              <a:xfrm rot="5400000" flipV="1">
                <a:off x="4481650" y="3389511"/>
                <a:ext cx="124700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5" name="Connecteur droit 154"/>
              <p:cNvCxnSpPr/>
              <p:nvPr/>
            </p:nvCxnSpPr>
            <p:spPr bwMode="auto">
              <a:xfrm rot="5400000" flipV="1">
                <a:off x="4459419" y="3389511"/>
                <a:ext cx="124700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6" name="Connecteur droit 155"/>
              <p:cNvCxnSpPr/>
              <p:nvPr/>
            </p:nvCxnSpPr>
            <p:spPr bwMode="auto">
              <a:xfrm rot="5400000" flipV="1">
                <a:off x="4437189" y="3389511"/>
                <a:ext cx="124700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7" name="Connecteur droit 156"/>
              <p:cNvCxnSpPr/>
              <p:nvPr/>
            </p:nvCxnSpPr>
            <p:spPr bwMode="auto">
              <a:xfrm rot="5400000" flipV="1">
                <a:off x="4414959" y="3389511"/>
                <a:ext cx="124700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96269" name="Groupe 218"/>
          <p:cNvGrpSpPr>
            <a:grpSpLocks/>
          </p:cNvGrpSpPr>
          <p:nvPr/>
        </p:nvGrpSpPr>
        <p:grpSpPr bwMode="auto">
          <a:xfrm>
            <a:off x="4643438" y="5589588"/>
            <a:ext cx="325437" cy="561975"/>
            <a:chOff x="4471988" y="4549328"/>
            <a:chExt cx="324787" cy="561540"/>
          </a:xfrm>
        </p:grpSpPr>
        <p:grpSp>
          <p:nvGrpSpPr>
            <p:cNvPr id="96281" name="Groupe 161"/>
            <p:cNvGrpSpPr>
              <a:grpSpLocks/>
            </p:cNvGrpSpPr>
            <p:nvPr/>
          </p:nvGrpSpPr>
          <p:grpSpPr bwMode="auto">
            <a:xfrm>
              <a:off x="4579527" y="4549328"/>
              <a:ext cx="109708" cy="442084"/>
              <a:chOff x="4577546" y="4331970"/>
              <a:chExt cx="109708" cy="442084"/>
            </a:xfrm>
          </p:grpSpPr>
          <p:sp>
            <p:nvSpPr>
              <p:cNvPr id="160" name="Ellipse 159"/>
              <p:cNvSpPr/>
              <p:nvPr/>
            </p:nvSpPr>
            <p:spPr bwMode="auto">
              <a:xfrm>
                <a:off x="4579325" y="4331970"/>
                <a:ext cx="106150" cy="46001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  <a:lumOff val="15000"/>
                    </a:schemeClr>
                  </a:gs>
                  <a:gs pos="33000">
                    <a:schemeClr val="accent1">
                      <a:lumMod val="45000"/>
                      <a:lumOff val="55000"/>
                    </a:schemeClr>
                  </a:gs>
                  <a:gs pos="6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bg1">
                      <a:lumMod val="85000"/>
                      <a:lumOff val="15000"/>
                    </a:schemeClr>
                  </a:gs>
                </a:gsLst>
                <a:lin ang="10800000" scaled="1"/>
              </a:gradFill>
              <a:ln w="12700" cap="flat" cmpd="sng" algn="ctr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  <a:extLst/>
            </p:spPr>
            <p:txBody>
              <a:bodyPr wrap="none" lIns="45720" rIns="45720" anchor="ctr" anchorCtr="1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4577742" y="4354178"/>
                <a:ext cx="109318" cy="42036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  <a:lumOff val="15000"/>
                    </a:schemeClr>
                  </a:gs>
                  <a:gs pos="33000">
                    <a:schemeClr val="accent1">
                      <a:lumMod val="45000"/>
                      <a:lumOff val="55000"/>
                    </a:schemeClr>
                  </a:gs>
                  <a:gs pos="6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bg1">
                      <a:lumMod val="85000"/>
                      <a:lumOff val="15000"/>
                    </a:scheme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  <a:extLst/>
            </p:spPr>
            <p:txBody>
              <a:bodyPr lIns="45720" rIns="45720" anchor="ctr" anchorCtr="1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lang="en-US"/>
              </a:p>
            </p:txBody>
          </p:sp>
        </p:grpSp>
        <p:grpSp>
          <p:nvGrpSpPr>
            <p:cNvPr id="96282" name="Groupe 217"/>
            <p:cNvGrpSpPr>
              <a:grpSpLocks/>
            </p:cNvGrpSpPr>
            <p:nvPr/>
          </p:nvGrpSpPr>
          <p:grpSpPr bwMode="auto">
            <a:xfrm>
              <a:off x="4471988" y="4852362"/>
              <a:ext cx="324787" cy="258506"/>
              <a:chOff x="4953000" y="3254543"/>
              <a:chExt cx="324787" cy="258506"/>
            </a:xfrm>
          </p:grpSpPr>
          <p:sp>
            <p:nvSpPr>
              <p:cNvPr id="197" name="Arc 196"/>
              <p:cNvSpPr/>
              <p:nvPr/>
            </p:nvSpPr>
            <p:spPr bwMode="auto">
              <a:xfrm>
                <a:off x="4953000" y="3254486"/>
                <a:ext cx="321618" cy="174490"/>
              </a:xfrm>
              <a:prstGeom prst="arc">
                <a:avLst>
                  <a:gd name="adj1" fmla="val 10762923"/>
                  <a:gd name="adj2" fmla="val 21553307"/>
                </a:avLst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00" name="Connecteur droit 199"/>
              <p:cNvCxnSpPr/>
              <p:nvPr/>
            </p:nvCxnSpPr>
            <p:spPr bwMode="auto">
              <a:xfrm rot="5400000" flipV="1">
                <a:off x="5232580" y="3386941"/>
                <a:ext cx="87246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1" name="Connecteur droit 200"/>
              <p:cNvCxnSpPr/>
              <p:nvPr/>
            </p:nvCxnSpPr>
            <p:spPr bwMode="auto">
              <a:xfrm rot="5400000" flipV="1">
                <a:off x="5211983" y="3336180"/>
                <a:ext cx="87246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2" name="Connecteur droit 201"/>
              <p:cNvCxnSpPr/>
              <p:nvPr/>
            </p:nvCxnSpPr>
            <p:spPr bwMode="auto">
              <a:xfrm rot="5400000" flipV="1">
                <a:off x="5189803" y="3320317"/>
                <a:ext cx="87246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3" name="Connecteur droit 202"/>
              <p:cNvCxnSpPr/>
              <p:nvPr/>
            </p:nvCxnSpPr>
            <p:spPr bwMode="auto">
              <a:xfrm rot="5400000" flipV="1">
                <a:off x="5169208" y="3312385"/>
                <a:ext cx="87245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Connecteur droit 203"/>
              <p:cNvCxnSpPr/>
              <p:nvPr/>
            </p:nvCxnSpPr>
            <p:spPr bwMode="auto">
              <a:xfrm rot="5400000" flipV="1">
                <a:off x="5147027" y="3306040"/>
                <a:ext cx="87245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Connecteur droit 204"/>
              <p:cNvCxnSpPr/>
              <p:nvPr/>
            </p:nvCxnSpPr>
            <p:spPr bwMode="auto">
              <a:xfrm rot="5400000" flipV="1">
                <a:off x="5124847" y="3302868"/>
                <a:ext cx="87245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Connecteur droit 205"/>
              <p:cNvCxnSpPr/>
              <p:nvPr/>
            </p:nvCxnSpPr>
            <p:spPr bwMode="auto">
              <a:xfrm rot="5400000" flipV="1">
                <a:off x="5104249" y="3298109"/>
                <a:ext cx="87246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Connecteur droit 206"/>
              <p:cNvCxnSpPr/>
              <p:nvPr/>
            </p:nvCxnSpPr>
            <p:spPr bwMode="auto">
              <a:xfrm rot="5400000" flipV="1">
                <a:off x="5082068" y="3298109"/>
                <a:ext cx="87246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Connecteur droit 207"/>
              <p:cNvCxnSpPr/>
              <p:nvPr/>
            </p:nvCxnSpPr>
            <p:spPr bwMode="auto">
              <a:xfrm rot="5400000" flipV="1">
                <a:off x="5059888" y="3298109"/>
                <a:ext cx="87246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9" name="Connecteur droit 208"/>
              <p:cNvCxnSpPr/>
              <p:nvPr/>
            </p:nvCxnSpPr>
            <p:spPr bwMode="auto">
              <a:xfrm rot="5400000" flipV="1">
                <a:off x="5039292" y="3298109"/>
                <a:ext cx="87246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0" name="Connecteur droit 209"/>
              <p:cNvCxnSpPr/>
              <p:nvPr/>
            </p:nvCxnSpPr>
            <p:spPr bwMode="auto">
              <a:xfrm rot="5400000" flipV="1">
                <a:off x="5017111" y="3301282"/>
                <a:ext cx="87246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1" name="Connecteur droit 210"/>
              <p:cNvCxnSpPr/>
              <p:nvPr/>
            </p:nvCxnSpPr>
            <p:spPr bwMode="auto">
              <a:xfrm rot="5400000" flipV="1">
                <a:off x="4996514" y="3307627"/>
                <a:ext cx="87246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2" name="Connecteur droit 211"/>
              <p:cNvCxnSpPr/>
              <p:nvPr/>
            </p:nvCxnSpPr>
            <p:spPr bwMode="auto">
              <a:xfrm rot="5400000" flipV="1">
                <a:off x="4974335" y="3315558"/>
                <a:ext cx="87245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3" name="Connecteur droit 212"/>
              <p:cNvCxnSpPr/>
              <p:nvPr/>
            </p:nvCxnSpPr>
            <p:spPr bwMode="auto">
              <a:xfrm rot="5400000" flipV="1">
                <a:off x="4952154" y="3325075"/>
                <a:ext cx="87245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" name="Connecteur droit 213"/>
              <p:cNvCxnSpPr/>
              <p:nvPr/>
            </p:nvCxnSpPr>
            <p:spPr bwMode="auto">
              <a:xfrm rot="5400000" flipV="1">
                <a:off x="4931558" y="3340938"/>
                <a:ext cx="87245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5" name="Connecteur droit 214"/>
              <p:cNvCxnSpPr/>
              <p:nvPr/>
            </p:nvCxnSpPr>
            <p:spPr bwMode="auto">
              <a:xfrm rot="5400000" flipV="1">
                <a:off x="4909378" y="3388526"/>
                <a:ext cx="87245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196" name="Ellipse 195"/>
              <p:cNvSpPr/>
              <p:nvPr/>
            </p:nvSpPr>
            <p:spPr bwMode="auto">
              <a:xfrm>
                <a:off x="4953000" y="3340145"/>
                <a:ext cx="324787" cy="172904"/>
              </a:xfrm>
              <a:prstGeom prst="ellipse">
                <a:avLst/>
              </a:prstGeom>
              <a:solidFill>
                <a:schemeClr val="accent1">
                  <a:lumMod val="85000"/>
                  <a:lumOff val="15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/>
            </p:spPr>
            <p:txBody>
              <a:bodyPr lIns="45720" rIns="45720" anchor="ctr" anchorCtr="1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lang="en-US"/>
              </a:p>
            </p:txBody>
          </p:sp>
        </p:grpSp>
      </p:grpSp>
      <p:sp>
        <p:nvSpPr>
          <p:cNvPr id="220" name="Légende encadrée 1 29"/>
          <p:cNvSpPr>
            <a:spLocks/>
          </p:cNvSpPr>
          <p:nvPr/>
        </p:nvSpPr>
        <p:spPr bwMode="auto">
          <a:xfrm>
            <a:off x="5910263" y="3222625"/>
            <a:ext cx="1343025" cy="635000"/>
          </a:xfrm>
          <a:prstGeom prst="borderCallout1">
            <a:avLst>
              <a:gd name="adj1" fmla="val 50221"/>
              <a:gd name="adj2" fmla="val -2281"/>
              <a:gd name="adj3" fmla="val 332256"/>
              <a:gd name="adj4" fmla="val -31558"/>
            </a:avLst>
          </a:prstGeom>
          <a:solidFill>
            <a:schemeClr val="bg1"/>
          </a:solidFill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Focus locking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scroll wheel</a:t>
            </a:r>
            <a:endParaRPr lang="en-US" sz="2400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21" name="Légende encadrée 1 29"/>
          <p:cNvSpPr>
            <a:spLocks/>
          </p:cNvSpPr>
          <p:nvPr/>
        </p:nvSpPr>
        <p:spPr bwMode="auto">
          <a:xfrm>
            <a:off x="8532813" y="2638425"/>
            <a:ext cx="1290637" cy="633413"/>
          </a:xfrm>
          <a:prstGeom prst="borderCallout1">
            <a:avLst>
              <a:gd name="adj1" fmla="val 50221"/>
              <a:gd name="adj2" fmla="val -2281"/>
              <a:gd name="adj3" fmla="val 89539"/>
              <a:gd name="adj4" fmla="val -79949"/>
            </a:avLst>
          </a:prstGeom>
          <a:solidFill>
            <a:schemeClr val="bg1"/>
          </a:solidFill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Telescope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interface </a:t>
            </a:r>
            <a:r>
              <a:rPr lang="en-US" sz="1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(2”)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22" name="Légende encadrée 1 29"/>
          <p:cNvSpPr>
            <a:spLocks/>
          </p:cNvSpPr>
          <p:nvPr/>
        </p:nvSpPr>
        <p:spPr bwMode="auto">
          <a:xfrm>
            <a:off x="8570913" y="3360738"/>
            <a:ext cx="1073150" cy="338137"/>
          </a:xfrm>
          <a:prstGeom prst="borderCallout1">
            <a:avLst>
              <a:gd name="adj1" fmla="val 50221"/>
              <a:gd name="adj2" fmla="val -2281"/>
              <a:gd name="adj3" fmla="val 289406"/>
              <a:gd name="adj4" fmla="val -73134"/>
            </a:avLst>
          </a:prstGeom>
          <a:solidFill>
            <a:schemeClr val="bg1"/>
          </a:solidFill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LHIRES-III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23" name="Légende encadrée 1 29"/>
          <p:cNvSpPr>
            <a:spLocks/>
          </p:cNvSpPr>
          <p:nvPr/>
        </p:nvSpPr>
        <p:spPr bwMode="auto">
          <a:xfrm>
            <a:off x="5894388" y="2508250"/>
            <a:ext cx="1539875" cy="635000"/>
          </a:xfrm>
          <a:prstGeom prst="borderCallout1">
            <a:avLst>
              <a:gd name="adj1" fmla="val 42649"/>
              <a:gd name="adj2" fmla="val -2578"/>
              <a:gd name="adj3" fmla="val 400762"/>
              <a:gd name="adj4" fmla="val -50305"/>
            </a:avLst>
          </a:prstGeom>
          <a:solidFill>
            <a:schemeClr val="bg1"/>
          </a:solidFill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Guiding camera</a:t>
            </a:r>
          </a:p>
          <a:p>
            <a:pPr algn="r"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mount</a:t>
            </a:r>
            <a:endParaRPr lang="en-US" sz="2400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24" name="Légende encadrée 1 29"/>
          <p:cNvSpPr>
            <a:spLocks/>
          </p:cNvSpPr>
          <p:nvPr/>
        </p:nvSpPr>
        <p:spPr bwMode="auto">
          <a:xfrm>
            <a:off x="5907088" y="5922963"/>
            <a:ext cx="1563687" cy="633412"/>
          </a:xfrm>
          <a:prstGeom prst="borderCallout1">
            <a:avLst>
              <a:gd name="adj1" fmla="val 53466"/>
              <a:gd name="adj2" fmla="val -197"/>
              <a:gd name="adj3" fmla="val 20015"/>
              <a:gd name="adj4" fmla="val -54676"/>
            </a:avLst>
          </a:prstGeom>
          <a:solidFill>
            <a:schemeClr val="bg1"/>
          </a:solidFill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Guiding camera</a:t>
            </a:r>
          </a:p>
          <a:p>
            <a:pPr algn="r"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lock screws (x3)</a:t>
            </a:r>
            <a:endParaRPr lang="en-US" sz="2400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96275" name="Connecteur droit avec flèche 225"/>
          <p:cNvCxnSpPr>
            <a:cxnSpLocks noChangeShapeType="1"/>
            <a:stCxn id="224" idx="2"/>
            <a:endCxn id="159" idx="1"/>
          </p:cNvCxnSpPr>
          <p:nvPr/>
        </p:nvCxnSpPr>
        <p:spPr bwMode="auto">
          <a:xfrm flipH="1" flipV="1">
            <a:off x="4759325" y="4694238"/>
            <a:ext cx="1147763" cy="1546225"/>
          </a:xfrm>
          <a:prstGeom prst="straightConnector1">
            <a:avLst/>
          </a:prstGeom>
          <a:noFill/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6276" name="ZoneTexte 226"/>
          <p:cNvSpPr txBox="1">
            <a:spLocks noChangeArrowheads="1"/>
          </p:cNvSpPr>
          <p:nvPr/>
        </p:nvSpPr>
        <p:spPr bwMode="auto">
          <a:xfrm>
            <a:off x="0" y="1366838"/>
            <a:ext cx="5111750" cy="3087687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 Narrow" panose="020B0606020202030204" pitchFamily="34" charset="0"/>
              <a:buAutoNum type="arabicPeriod"/>
            </a:pPr>
            <a:r>
              <a:rPr lang="en-US"/>
              <a:t>Switch </a:t>
            </a:r>
            <a:r>
              <a:rPr lang="en-US">
                <a:solidFill>
                  <a:srgbClr val="FFC000"/>
                </a:solidFill>
              </a:rPr>
              <a:t>off all calibration lamps</a:t>
            </a:r>
            <a:r>
              <a:rPr lang="en-US"/>
              <a:t>.</a:t>
            </a:r>
          </a:p>
          <a:p>
            <a:pPr>
              <a:buFont typeface="Arial Narrow" panose="020B0606020202030204" pitchFamily="34" charset="0"/>
              <a:buAutoNum type="arabicPeriod"/>
            </a:pPr>
            <a:r>
              <a:rPr lang="en-US"/>
              <a:t>Use an </a:t>
            </a:r>
            <a:r>
              <a:rPr lang="en-US">
                <a:solidFill>
                  <a:srgbClr val="FFC000"/>
                </a:solidFill>
              </a:rPr>
              <a:t>external light source </a:t>
            </a:r>
            <a:r>
              <a:rPr lang="en-US"/>
              <a:t>to light the slit through the telescope interface tube (2”).</a:t>
            </a:r>
            <a:endParaRPr lang="en-US">
              <a:sym typeface="Symbol" panose="05050102010706020507" pitchFamily="18" charset="2"/>
            </a:endParaRPr>
          </a:p>
          <a:p>
            <a:pPr>
              <a:buFont typeface="Arial Narrow" panose="020B0606020202030204" pitchFamily="34" charset="0"/>
              <a:buAutoNum type="arabicPeriod"/>
            </a:pPr>
            <a:r>
              <a:rPr lang="en-US">
                <a:sym typeface="Symbol" panose="05050102010706020507" pitchFamily="18" charset="2"/>
              </a:rPr>
              <a:t>Untighten the </a:t>
            </a:r>
            <a:r>
              <a:rPr lang="en-US">
                <a:solidFill>
                  <a:srgbClr val="FFC000"/>
                </a:solidFill>
                <a:sym typeface="Symbol" panose="05050102010706020507" pitchFamily="18" charset="2"/>
              </a:rPr>
              <a:t>focus locking scroll wheel</a:t>
            </a:r>
            <a:r>
              <a:rPr lang="en-US">
                <a:sym typeface="Symbol" panose="05050102010706020507" pitchFamily="18" charset="2"/>
              </a:rPr>
              <a:t>.</a:t>
            </a:r>
          </a:p>
          <a:p>
            <a:pPr>
              <a:buFont typeface="Arial Narrow" panose="020B0606020202030204" pitchFamily="34" charset="0"/>
              <a:buAutoNum type="arabicPeriod"/>
            </a:pPr>
            <a:r>
              <a:rPr lang="en-US">
                <a:sym typeface="Symbol" panose="05050102010706020507" pitchFamily="18" charset="2"/>
              </a:rPr>
              <a:t>Untighten the </a:t>
            </a:r>
            <a:r>
              <a:rPr lang="en-US">
                <a:solidFill>
                  <a:srgbClr val="FFC000"/>
                </a:solidFill>
                <a:sym typeface="Symbol" panose="05050102010706020507" pitchFamily="18" charset="2"/>
              </a:rPr>
              <a:t>3 guiding camera lock screws</a:t>
            </a:r>
            <a:r>
              <a:rPr lang="en-US">
                <a:sym typeface="Symbol" panose="05050102010706020507" pitchFamily="18" charset="2"/>
              </a:rPr>
              <a:t>.</a:t>
            </a:r>
          </a:p>
          <a:p>
            <a:pPr>
              <a:buFont typeface="Arial Narrow" panose="020B0606020202030204" pitchFamily="34" charset="0"/>
              <a:buAutoNum type="arabicPeriod"/>
            </a:pPr>
            <a:r>
              <a:rPr lang="en-US">
                <a:sym typeface="Symbol" panose="05050102010706020507" pitchFamily="18" charset="2"/>
              </a:rPr>
              <a:t>Rotate the </a:t>
            </a:r>
            <a:r>
              <a:rPr lang="en-US">
                <a:solidFill>
                  <a:srgbClr val="FFC000"/>
                </a:solidFill>
                <a:sym typeface="Symbol" panose="05050102010706020507" pitchFamily="18" charset="2"/>
              </a:rPr>
              <a:t>guiding camera mount </a:t>
            </a:r>
            <a:r>
              <a:rPr lang="en-US">
                <a:sym typeface="Symbol" panose="05050102010706020507" pitchFamily="18" charset="2"/>
              </a:rPr>
              <a:t>while maintaining the guiding camera in an approximately fixed orientation, until the </a:t>
            </a:r>
            <a:r>
              <a:rPr lang="en-US">
                <a:solidFill>
                  <a:srgbClr val="FF0000"/>
                </a:solidFill>
                <a:sym typeface="Symbol" panose="05050102010706020507" pitchFamily="18" charset="2"/>
              </a:rPr>
              <a:t>slit image on the guiding camera display appears sharp</a:t>
            </a:r>
            <a:r>
              <a:rPr lang="en-US">
                <a:sym typeface="Symbol" panose="05050102010706020507" pitchFamily="18" charset="2"/>
              </a:rPr>
              <a:t>.</a:t>
            </a:r>
          </a:p>
          <a:p>
            <a:pPr>
              <a:buFont typeface="Arial Narrow" panose="020B0606020202030204" pitchFamily="34" charset="0"/>
              <a:buAutoNum type="arabicPeriod"/>
            </a:pPr>
            <a:r>
              <a:rPr lang="en-US">
                <a:sym typeface="Symbol" panose="05050102010706020507" pitchFamily="18" charset="2"/>
              </a:rPr>
              <a:t>Tighten the </a:t>
            </a:r>
            <a:r>
              <a:rPr lang="en-US">
                <a:solidFill>
                  <a:srgbClr val="FFC000"/>
                </a:solidFill>
                <a:sym typeface="Symbol" panose="05050102010706020507" pitchFamily="18" charset="2"/>
              </a:rPr>
              <a:t>focus locking scroll wheel</a:t>
            </a:r>
            <a:r>
              <a:rPr lang="en-US">
                <a:sym typeface="Symbol" panose="05050102010706020507" pitchFamily="18" charset="2"/>
              </a:rPr>
              <a:t>.</a:t>
            </a:r>
          </a:p>
          <a:p>
            <a:pPr>
              <a:buFont typeface="Arial Narrow" panose="020B0606020202030204" pitchFamily="34" charset="0"/>
              <a:buAutoNum type="arabicPeriod"/>
            </a:pPr>
            <a:r>
              <a:rPr lang="en-US">
                <a:sym typeface="Symbol" panose="05050102010706020507" pitchFamily="18" charset="2"/>
              </a:rPr>
              <a:t>Check that the slit image </a:t>
            </a:r>
            <a:r>
              <a:rPr lang="en-US">
                <a:solidFill>
                  <a:srgbClr val="FFC000"/>
                </a:solidFill>
                <a:sym typeface="Symbol" panose="05050102010706020507" pitchFamily="18" charset="2"/>
              </a:rPr>
              <a:t>is still sharp</a:t>
            </a:r>
            <a:r>
              <a:rPr lang="en-US">
                <a:sym typeface="Symbol" panose="05050102010706020507" pitchFamily="18" charset="2"/>
              </a:rPr>
              <a:t>.</a:t>
            </a:r>
          </a:p>
          <a:p>
            <a:pPr>
              <a:buFont typeface="Arial Narrow" panose="020B0606020202030204" pitchFamily="34" charset="0"/>
              <a:buAutoNum type="arabicPeriod"/>
            </a:pPr>
            <a:r>
              <a:rPr lang="en-US">
                <a:sym typeface="Symbol" panose="05050102010706020507" pitchFamily="18" charset="2"/>
              </a:rPr>
              <a:t>Tighten the </a:t>
            </a:r>
            <a:r>
              <a:rPr lang="en-US">
                <a:solidFill>
                  <a:srgbClr val="FFC000"/>
                </a:solidFill>
                <a:sym typeface="Symbol" panose="05050102010706020507" pitchFamily="18" charset="2"/>
              </a:rPr>
              <a:t>3 guiding camera lock screws</a:t>
            </a:r>
            <a:r>
              <a:rPr lang="en-US">
                <a:sym typeface="Symbol" panose="05050102010706020507" pitchFamily="18" charset="2"/>
              </a:rPr>
              <a:t>.</a:t>
            </a:r>
          </a:p>
          <a:p>
            <a:pPr>
              <a:buFont typeface="Arial Narrow" panose="020B0606020202030204" pitchFamily="34" charset="0"/>
              <a:buAutoNum type="arabicPeriod"/>
            </a:pPr>
            <a:endParaRPr lang="en-US">
              <a:sym typeface="Symbol" panose="05050102010706020507" pitchFamily="18" charset="2"/>
            </a:endParaRPr>
          </a:p>
        </p:txBody>
      </p:sp>
      <p:grpSp>
        <p:nvGrpSpPr>
          <p:cNvPr id="96277" name="Groupe 236"/>
          <p:cNvGrpSpPr>
            <a:grpSpLocks/>
          </p:cNvGrpSpPr>
          <p:nvPr/>
        </p:nvGrpSpPr>
        <p:grpSpPr bwMode="auto">
          <a:xfrm>
            <a:off x="6618288" y="1257300"/>
            <a:ext cx="890587" cy="411163"/>
            <a:chOff x="6457950" y="1645920"/>
            <a:chExt cx="1280160" cy="502920"/>
          </a:xfrm>
        </p:grpSpPr>
        <p:sp>
          <p:nvSpPr>
            <p:cNvPr id="235" name="Triangle isocèle 234"/>
            <p:cNvSpPr/>
            <p:nvPr/>
          </p:nvSpPr>
          <p:spPr bwMode="auto">
            <a:xfrm>
              <a:off x="6457950" y="1828447"/>
              <a:ext cx="1280160" cy="320393"/>
            </a:xfrm>
            <a:prstGeom prst="triangle">
              <a:avLst/>
            </a:prstGeom>
            <a:gradFill>
              <a:gsLst>
                <a:gs pos="0">
                  <a:schemeClr val="bg1"/>
                </a:gs>
                <a:gs pos="55000">
                  <a:srgbClr val="FFC000"/>
                </a:gs>
                <a:gs pos="100000">
                  <a:schemeClr val="bg1"/>
                </a:gs>
              </a:gsLst>
              <a:lin ang="10800000" scaled="1"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wrap="none"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6811648" y="1645920"/>
              <a:ext cx="561354" cy="320393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5000">
                  <a:srgbClr val="FFC000"/>
                </a:gs>
                <a:gs pos="100000">
                  <a:schemeClr val="bg1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wrap="none"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</p:grpSp>
      <p:sp>
        <p:nvSpPr>
          <p:cNvPr id="239" name="Légende encadrée 1 29"/>
          <p:cNvSpPr>
            <a:spLocks/>
          </p:cNvSpPr>
          <p:nvPr/>
        </p:nvSpPr>
        <p:spPr bwMode="auto">
          <a:xfrm>
            <a:off x="8532813" y="1898650"/>
            <a:ext cx="708025" cy="635000"/>
          </a:xfrm>
          <a:prstGeom prst="borderCallout1">
            <a:avLst>
              <a:gd name="adj1" fmla="val 50221"/>
              <a:gd name="adj2" fmla="val -2281"/>
              <a:gd name="adj3" fmla="val -55409"/>
              <a:gd name="adj4" fmla="val -201425"/>
            </a:avLst>
          </a:prstGeom>
          <a:solidFill>
            <a:schemeClr val="bg1"/>
          </a:solidFill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Light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source</a:t>
            </a:r>
            <a:endParaRPr lang="en-US" sz="2400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Guiding camera orientation</a:t>
            </a:r>
          </a:p>
        </p:txBody>
      </p:sp>
      <p:sp>
        <p:nvSpPr>
          <p:cNvPr id="97283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2B16DC6-F8C1-420D-90A8-741A7342DA33}" type="datetime1">
              <a:rPr lang="fr-FR" sz="1400" smtClean="0">
                <a:solidFill>
                  <a:srgbClr val="FF9966"/>
                </a:solidFill>
              </a:rPr>
              <a:pPr/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9728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804717C-9A03-4BB1-A074-9FDCA05F1C2B}" type="slidenum">
              <a:rPr lang="fr-FR" sz="1400" smtClean="0">
                <a:solidFill>
                  <a:srgbClr val="FF9966"/>
                </a:solidFill>
              </a:rPr>
              <a:pPr/>
              <a:t>53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149725" y="2457450"/>
            <a:ext cx="1606550" cy="31083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4683125" y="1668463"/>
            <a:ext cx="947738" cy="7778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66000">
                <a:schemeClr val="accent1">
                  <a:lumMod val="45000"/>
                  <a:lumOff val="55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grpSp>
        <p:nvGrpSpPr>
          <p:cNvPr id="97287" name="Groupe 9"/>
          <p:cNvGrpSpPr>
            <a:grpSpLocks/>
          </p:cNvGrpSpPr>
          <p:nvPr/>
        </p:nvGrpSpPr>
        <p:grpSpPr bwMode="auto">
          <a:xfrm rot="-360000">
            <a:off x="4378325" y="2663825"/>
            <a:ext cx="1119188" cy="1073150"/>
            <a:chOff x="7227570" y="2125980"/>
            <a:chExt cx="1120140" cy="1074420"/>
          </a:xfrm>
        </p:grpSpPr>
        <p:sp>
          <p:nvSpPr>
            <p:cNvPr id="97298" name="Rectangle à coins arrondis 7"/>
            <p:cNvSpPr>
              <a:spLocks noChangeArrowheads="1"/>
            </p:cNvSpPr>
            <p:nvPr/>
          </p:nvSpPr>
          <p:spPr bwMode="auto">
            <a:xfrm>
              <a:off x="7227570" y="2125980"/>
              <a:ext cx="1120140" cy="107442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/>
            </a:p>
          </p:txBody>
        </p:sp>
        <p:sp>
          <p:nvSpPr>
            <p:cNvPr id="97299" name="ZoneTexte 8"/>
            <p:cNvSpPr txBox="1">
              <a:spLocks noChangeArrowheads="1"/>
            </p:cNvSpPr>
            <p:nvPr/>
          </p:nvSpPr>
          <p:spPr bwMode="auto">
            <a:xfrm>
              <a:off x="7353066" y="2247692"/>
              <a:ext cx="86914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i="1"/>
                <a:t>iNova</a:t>
              </a:r>
            </a:p>
            <a:p>
              <a:pPr algn="ctr"/>
              <a:r>
                <a:rPr lang="en-US"/>
                <a:t>guiding</a:t>
              </a:r>
            </a:p>
            <a:p>
              <a:pPr algn="ctr"/>
              <a:r>
                <a:rPr lang="en-US"/>
                <a:t>camera</a:t>
              </a:r>
            </a:p>
          </p:txBody>
        </p:sp>
      </p:grpSp>
      <p:grpSp>
        <p:nvGrpSpPr>
          <p:cNvPr id="97288" name="Groupe 12"/>
          <p:cNvGrpSpPr>
            <a:grpSpLocks/>
          </p:cNvGrpSpPr>
          <p:nvPr/>
        </p:nvGrpSpPr>
        <p:grpSpPr bwMode="auto">
          <a:xfrm>
            <a:off x="3192463" y="4103688"/>
            <a:ext cx="3521075" cy="2422525"/>
            <a:chOff x="3192780" y="4103370"/>
            <a:chExt cx="3520440" cy="2423160"/>
          </a:xfrm>
        </p:grpSpPr>
        <p:sp>
          <p:nvSpPr>
            <p:cNvPr id="11" name="Rectangle à coins arrondis 10"/>
            <p:cNvSpPr/>
            <p:nvPr/>
          </p:nvSpPr>
          <p:spPr bwMode="auto">
            <a:xfrm>
              <a:off x="3192780" y="4103370"/>
              <a:ext cx="3520440" cy="2423160"/>
            </a:xfrm>
            <a:prstGeom prst="roundRect">
              <a:avLst>
                <a:gd name="adj" fmla="val 9120"/>
              </a:avLst>
            </a:prstGeom>
            <a:solidFill>
              <a:schemeClr val="accent1">
                <a:lumMod val="95000"/>
                <a:lumOff val="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wrap="none"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97297" name="ZoneTexte 11"/>
            <p:cNvSpPr txBox="1">
              <a:spLocks noChangeArrowheads="1"/>
            </p:cNvSpPr>
            <p:nvPr/>
          </p:nvSpPr>
          <p:spPr bwMode="auto">
            <a:xfrm>
              <a:off x="4496786" y="4899452"/>
              <a:ext cx="91242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i="1"/>
                <a:t>ST402</a:t>
              </a:r>
              <a:r>
                <a:rPr lang="en-US"/>
                <a:t> </a:t>
              </a:r>
            </a:p>
            <a:p>
              <a:pPr algn="ctr"/>
              <a:r>
                <a:rPr lang="en-US"/>
                <a:t>science</a:t>
              </a:r>
            </a:p>
            <a:p>
              <a:pPr algn="ctr"/>
              <a:r>
                <a:rPr lang="en-US"/>
                <a:t>camera</a:t>
              </a:r>
            </a:p>
          </p:txBody>
        </p:sp>
      </p:grpSp>
      <p:sp>
        <p:nvSpPr>
          <p:cNvPr id="14" name="Arc 13"/>
          <p:cNvSpPr>
            <a:spLocks noChangeAspect="1"/>
          </p:cNvSpPr>
          <p:nvPr/>
        </p:nvSpPr>
        <p:spPr bwMode="auto">
          <a:xfrm>
            <a:off x="3765550" y="1978025"/>
            <a:ext cx="2374900" cy="2373313"/>
          </a:xfrm>
          <a:prstGeom prst="arc">
            <a:avLst>
              <a:gd name="adj1" fmla="val 20078793"/>
              <a:gd name="adj2" fmla="val 1363791"/>
            </a:avLst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stealth" w="lg" len="lg"/>
            <a:tailEnd type="stealth" w="lg" len="lg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Légende encadrée 1 29"/>
          <p:cNvSpPr>
            <a:spLocks/>
          </p:cNvSpPr>
          <p:nvPr/>
        </p:nvSpPr>
        <p:spPr bwMode="auto">
          <a:xfrm>
            <a:off x="6403975" y="1377950"/>
            <a:ext cx="1290638" cy="635000"/>
          </a:xfrm>
          <a:prstGeom prst="borderCallout1">
            <a:avLst>
              <a:gd name="adj1" fmla="val 50221"/>
              <a:gd name="adj2" fmla="val -2281"/>
              <a:gd name="adj3" fmla="val 89539"/>
              <a:gd name="adj4" fmla="val -79949"/>
            </a:avLst>
          </a:prstGeom>
          <a:solidFill>
            <a:schemeClr val="bg1"/>
          </a:solidFill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Telescope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interface </a:t>
            </a:r>
            <a:r>
              <a:rPr lang="en-US" sz="1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(2”)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Légende encadrée 1 29"/>
          <p:cNvSpPr>
            <a:spLocks/>
          </p:cNvSpPr>
          <p:nvPr/>
        </p:nvSpPr>
        <p:spPr bwMode="auto">
          <a:xfrm>
            <a:off x="3084513" y="1444625"/>
            <a:ext cx="1073150" cy="338138"/>
          </a:xfrm>
          <a:prstGeom prst="borderCallout1">
            <a:avLst>
              <a:gd name="adj1" fmla="val 57146"/>
              <a:gd name="adj2" fmla="val 99291"/>
              <a:gd name="adj3" fmla="val 314614"/>
              <a:gd name="adj4" fmla="val 131932"/>
            </a:avLst>
          </a:prstGeom>
          <a:solidFill>
            <a:schemeClr val="bg1"/>
          </a:solidFill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LHIRES-III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7292" name="ZoneTexte 16"/>
          <p:cNvSpPr txBox="1">
            <a:spLocks noChangeArrowheads="1"/>
          </p:cNvSpPr>
          <p:nvPr/>
        </p:nvSpPr>
        <p:spPr bwMode="auto">
          <a:xfrm>
            <a:off x="6224588" y="2840038"/>
            <a:ext cx="19288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>
                <a:solidFill>
                  <a:srgbClr val="FFFF00"/>
                </a:solidFill>
              </a:rPr>
              <a:t>Camera orientation</a:t>
            </a:r>
          </a:p>
          <a:p>
            <a:r>
              <a:rPr lang="en-US">
                <a:solidFill>
                  <a:srgbClr val="FFFF00"/>
                </a:solidFill>
              </a:rPr>
              <a:t>angle adjustment</a:t>
            </a:r>
          </a:p>
        </p:txBody>
      </p:sp>
      <p:pic>
        <p:nvPicPr>
          <p:cNvPr id="97293" name="Imag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97" r="26015"/>
          <a:stretch>
            <a:fillRect/>
          </a:stretch>
        </p:blipFill>
        <p:spPr bwMode="auto">
          <a:xfrm>
            <a:off x="0" y="1428750"/>
            <a:ext cx="2994025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94" name="ZoneTexte 18"/>
          <p:cNvSpPr txBox="1">
            <a:spLocks noChangeArrowheads="1"/>
          </p:cNvSpPr>
          <p:nvPr/>
        </p:nvSpPr>
        <p:spPr bwMode="auto">
          <a:xfrm rot="-2164250">
            <a:off x="1852613" y="1374775"/>
            <a:ext cx="88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Guiding</a:t>
            </a:r>
          </a:p>
          <a:p>
            <a:r>
              <a:rPr lang="en-US"/>
              <a:t>port</a:t>
            </a:r>
          </a:p>
        </p:txBody>
      </p:sp>
      <p:sp>
        <p:nvSpPr>
          <p:cNvPr id="97295" name="ZoneTexte 19"/>
          <p:cNvSpPr txBox="1">
            <a:spLocks noChangeArrowheads="1"/>
          </p:cNvSpPr>
          <p:nvPr/>
        </p:nvSpPr>
        <p:spPr bwMode="auto">
          <a:xfrm rot="-2164250">
            <a:off x="2266950" y="2178050"/>
            <a:ext cx="912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Science</a:t>
            </a:r>
          </a:p>
          <a:p>
            <a:r>
              <a:rPr lang="en-US"/>
              <a:t>port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Guiding camera orientation</a:t>
            </a:r>
          </a:p>
        </p:txBody>
      </p:sp>
      <p:sp>
        <p:nvSpPr>
          <p:cNvPr id="98307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3611A9F-56FA-4D89-9879-FBF874FF9196}" type="datetime1">
              <a:rPr lang="fr-FR" sz="1400" smtClean="0">
                <a:solidFill>
                  <a:srgbClr val="FF9966"/>
                </a:solidFill>
              </a:rPr>
              <a:pPr/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9830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F02975-BB6C-411E-A258-23051147635F}" type="slidenum">
              <a:rPr lang="fr-FR" sz="1400" smtClean="0">
                <a:solidFill>
                  <a:srgbClr val="FF9966"/>
                </a:solidFill>
              </a:rPr>
              <a:pPr/>
              <a:t>54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98309" name="ZoneTexte 17"/>
          <p:cNvSpPr txBox="1">
            <a:spLocks noChangeArrowheads="1"/>
          </p:cNvSpPr>
          <p:nvPr/>
        </p:nvSpPr>
        <p:spPr bwMode="auto">
          <a:xfrm>
            <a:off x="2209800" y="1490663"/>
            <a:ext cx="548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/>
              <a:t>Guiding optics should produce a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sharp image </a:t>
            </a:r>
            <a:r>
              <a:rPr lang="en-US"/>
              <a:t>of the slit onto the guiding camera’s sensor.</a:t>
            </a:r>
          </a:p>
        </p:txBody>
      </p:sp>
      <p:grpSp>
        <p:nvGrpSpPr>
          <p:cNvPr id="98310" name="Groupe 9"/>
          <p:cNvGrpSpPr>
            <a:grpSpLocks/>
          </p:cNvGrpSpPr>
          <p:nvPr/>
        </p:nvGrpSpPr>
        <p:grpSpPr bwMode="auto">
          <a:xfrm>
            <a:off x="541338" y="2197100"/>
            <a:ext cx="4032250" cy="3222625"/>
            <a:chOff x="541618" y="2197051"/>
            <a:chExt cx="4032000" cy="3222947"/>
          </a:xfrm>
        </p:grpSpPr>
        <p:grpSp>
          <p:nvGrpSpPr>
            <p:cNvPr id="98320" name="Groupe 22"/>
            <p:cNvGrpSpPr>
              <a:grpSpLocks/>
            </p:cNvGrpSpPr>
            <p:nvPr/>
          </p:nvGrpSpPr>
          <p:grpSpPr bwMode="auto">
            <a:xfrm>
              <a:off x="541618" y="2814692"/>
              <a:ext cx="4032000" cy="2605306"/>
              <a:chOff x="5359802" y="2802969"/>
              <a:chExt cx="4032000" cy="2605306"/>
            </a:xfrm>
          </p:grpSpPr>
          <p:sp>
            <p:nvSpPr>
              <p:cNvPr id="24" name="Rectangle 23"/>
              <p:cNvSpPr/>
              <p:nvPr/>
            </p:nvSpPr>
            <p:spPr bwMode="auto">
              <a:xfrm>
                <a:off x="5367739" y="2802928"/>
                <a:ext cx="4016126" cy="2605347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12700" cap="flat" cmpd="sng" algn="ctr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  <a:extLst/>
            </p:spPr>
            <p:txBody>
              <a:bodyPr wrap="none" lIns="45720" rIns="45720" anchor="ctr" anchorCtr="1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 rot="300000">
                <a:off x="5385200" y="4069879"/>
                <a:ext cx="3981203" cy="71444"/>
              </a:xfrm>
              <a:prstGeom prst="rect">
                <a:avLst/>
              </a:prstGeom>
              <a:gradFill flip="none" rotWithShape="1">
                <a:gsLst>
                  <a:gs pos="66000">
                    <a:schemeClr val="bg1"/>
                  </a:gs>
                  <a:gs pos="0">
                    <a:schemeClr val="bg1">
                      <a:lumMod val="75000"/>
                      <a:lumOff val="25000"/>
                    </a:schemeClr>
                  </a:gs>
                  <a:gs pos="33000">
                    <a:schemeClr val="bg1"/>
                  </a:gs>
                  <a:gs pos="100000">
                    <a:schemeClr val="bg1">
                      <a:lumMod val="75000"/>
                      <a:lumOff val="25000"/>
                    </a:scheme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  <a:extLst/>
            </p:spPr>
            <p:txBody>
              <a:bodyPr lIns="45720" rIns="45720" anchor="ctr" anchorCtr="1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lang="en-US"/>
              </a:p>
            </p:txBody>
          </p:sp>
          <p:cxnSp>
            <p:nvCxnSpPr>
              <p:cNvPr id="98324" name="Connecteur droit 25"/>
              <p:cNvCxnSpPr>
                <a:cxnSpLocks noChangeShapeType="1"/>
              </p:cNvCxnSpPr>
              <p:nvPr/>
            </p:nvCxnSpPr>
            <p:spPr bwMode="auto">
              <a:xfrm>
                <a:off x="7375802" y="2802969"/>
                <a:ext cx="0" cy="2605306"/>
              </a:xfrm>
              <a:prstGeom prst="line">
                <a:avLst/>
              </a:prstGeom>
              <a:noFill/>
              <a:ln w="12700" algn="ctr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325" name="Connecteur droit 26"/>
              <p:cNvCxnSpPr>
                <a:cxnSpLocks noChangeShapeType="1"/>
              </p:cNvCxnSpPr>
              <p:nvPr/>
            </p:nvCxnSpPr>
            <p:spPr bwMode="auto">
              <a:xfrm>
                <a:off x="5359802" y="4105622"/>
                <a:ext cx="4032000" cy="0"/>
              </a:xfrm>
              <a:prstGeom prst="line">
                <a:avLst/>
              </a:prstGeom>
              <a:noFill/>
              <a:ln w="12700" algn="ctr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98326" name="Rectangle 29"/>
              <p:cNvSpPr>
                <a:spLocks noChangeArrowheads="1"/>
              </p:cNvSpPr>
              <p:nvPr/>
            </p:nvSpPr>
            <p:spPr bwMode="auto">
              <a:xfrm>
                <a:off x="5367726" y="2802969"/>
                <a:ext cx="4016152" cy="2605306"/>
              </a:xfrm>
              <a:prstGeom prst="rect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45720" rIns="45720" anchor="ctr" anchorCtr="1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/>
              </a:p>
            </p:txBody>
          </p:sp>
        </p:grpSp>
        <p:sp>
          <p:nvSpPr>
            <p:cNvPr id="98321" name="ZoneTexte 27"/>
            <p:cNvSpPr txBox="1">
              <a:spLocks noChangeArrowheads="1"/>
            </p:cNvSpPr>
            <p:nvPr/>
          </p:nvSpPr>
          <p:spPr bwMode="auto">
            <a:xfrm>
              <a:off x="907364" y="2197051"/>
              <a:ext cx="329558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FFFF00"/>
                  </a:solidFill>
                </a:rPr>
                <a:t>Wrong orientation of the slit image</a:t>
              </a:r>
            </a:p>
            <a:p>
              <a:pPr algn="ctr"/>
              <a:r>
                <a:rPr lang="en-US">
                  <a:solidFill>
                    <a:srgbClr val="FFFF00"/>
                  </a:solidFill>
                </a:rPr>
                <a:t>on the guiding camera</a:t>
              </a:r>
            </a:p>
          </p:txBody>
        </p:sp>
      </p:grpSp>
      <p:grpSp>
        <p:nvGrpSpPr>
          <p:cNvPr id="98311" name="Groupe 8"/>
          <p:cNvGrpSpPr>
            <a:grpSpLocks/>
          </p:cNvGrpSpPr>
          <p:nvPr/>
        </p:nvGrpSpPr>
        <p:grpSpPr bwMode="auto">
          <a:xfrm>
            <a:off x="5359400" y="2185988"/>
            <a:ext cx="4032250" cy="3222625"/>
            <a:chOff x="5359802" y="2185578"/>
            <a:chExt cx="4032000" cy="3222697"/>
          </a:xfrm>
        </p:grpSpPr>
        <p:sp>
          <p:nvSpPr>
            <p:cNvPr id="98313" name="ZoneTexte 58"/>
            <p:cNvSpPr txBox="1">
              <a:spLocks noChangeArrowheads="1"/>
            </p:cNvSpPr>
            <p:nvPr/>
          </p:nvSpPr>
          <p:spPr bwMode="auto">
            <a:xfrm>
              <a:off x="5691691" y="2185578"/>
              <a:ext cx="336823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FF0000"/>
                  </a:solidFill>
                </a:rPr>
                <a:t>Correct orientation</a:t>
              </a:r>
              <a:r>
                <a:rPr lang="en-US">
                  <a:solidFill>
                    <a:srgbClr val="FFFF00"/>
                  </a:solidFill>
                </a:rPr>
                <a:t> of the slit image</a:t>
              </a:r>
            </a:p>
            <a:p>
              <a:pPr algn="ctr"/>
              <a:r>
                <a:rPr lang="en-US">
                  <a:solidFill>
                    <a:srgbClr val="FFFF00"/>
                  </a:solidFill>
                </a:rPr>
                <a:t>on the guiding camera</a:t>
              </a:r>
            </a:p>
          </p:txBody>
        </p:sp>
        <p:grpSp>
          <p:nvGrpSpPr>
            <p:cNvPr id="98314" name="Groupe 7"/>
            <p:cNvGrpSpPr>
              <a:grpSpLocks/>
            </p:cNvGrpSpPr>
            <p:nvPr/>
          </p:nvGrpSpPr>
          <p:grpSpPr bwMode="auto">
            <a:xfrm>
              <a:off x="5359802" y="2802969"/>
              <a:ext cx="4032000" cy="2605306"/>
              <a:chOff x="5359802" y="2802969"/>
              <a:chExt cx="4032000" cy="2605306"/>
            </a:xfrm>
          </p:grpSpPr>
          <p:sp>
            <p:nvSpPr>
              <p:cNvPr id="61" name="Rectangle 60"/>
              <p:cNvSpPr/>
              <p:nvPr/>
            </p:nvSpPr>
            <p:spPr bwMode="auto">
              <a:xfrm>
                <a:off x="5367740" y="2803129"/>
                <a:ext cx="4016126" cy="2605146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12700" cap="flat" cmpd="sng" algn="ctr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  <a:extLst/>
            </p:spPr>
            <p:txBody>
              <a:bodyPr wrap="none" lIns="45720" rIns="45720" anchor="ctr" anchorCtr="1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5385200" y="4025531"/>
                <a:ext cx="3981203" cy="73027"/>
              </a:xfrm>
              <a:prstGeom prst="rect">
                <a:avLst/>
              </a:prstGeom>
              <a:gradFill flip="none" rotWithShape="1">
                <a:gsLst>
                  <a:gs pos="66000">
                    <a:schemeClr val="bg1"/>
                  </a:gs>
                  <a:gs pos="0">
                    <a:schemeClr val="bg1">
                      <a:lumMod val="75000"/>
                      <a:lumOff val="25000"/>
                    </a:schemeClr>
                  </a:gs>
                  <a:gs pos="33000">
                    <a:schemeClr val="bg1"/>
                  </a:gs>
                  <a:gs pos="100000">
                    <a:schemeClr val="bg1">
                      <a:lumMod val="75000"/>
                      <a:lumOff val="25000"/>
                    </a:schemeClr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  <a:extLst/>
            </p:spPr>
            <p:txBody>
              <a:bodyPr lIns="45720" rIns="45720" anchor="ctr" anchorCtr="1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lang="en-US"/>
              </a:p>
            </p:txBody>
          </p:sp>
          <p:cxnSp>
            <p:nvCxnSpPr>
              <p:cNvPr id="98317" name="Connecteur droit 62"/>
              <p:cNvCxnSpPr>
                <a:cxnSpLocks noChangeShapeType="1"/>
              </p:cNvCxnSpPr>
              <p:nvPr/>
            </p:nvCxnSpPr>
            <p:spPr bwMode="auto">
              <a:xfrm>
                <a:off x="7375802" y="2802969"/>
                <a:ext cx="0" cy="2605306"/>
              </a:xfrm>
              <a:prstGeom prst="line">
                <a:avLst/>
              </a:prstGeom>
              <a:noFill/>
              <a:ln w="12700" algn="ctr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318" name="Connecteur droit 63"/>
              <p:cNvCxnSpPr>
                <a:cxnSpLocks noChangeShapeType="1"/>
              </p:cNvCxnSpPr>
              <p:nvPr/>
            </p:nvCxnSpPr>
            <p:spPr bwMode="auto">
              <a:xfrm>
                <a:off x="5359802" y="4105622"/>
                <a:ext cx="4032000" cy="0"/>
              </a:xfrm>
              <a:prstGeom prst="line">
                <a:avLst/>
              </a:prstGeom>
              <a:noFill/>
              <a:ln w="12700" algn="ctr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98319" name="Rectangle 64"/>
              <p:cNvSpPr>
                <a:spLocks noChangeArrowheads="1"/>
              </p:cNvSpPr>
              <p:nvPr/>
            </p:nvSpPr>
            <p:spPr bwMode="auto">
              <a:xfrm>
                <a:off x="5367726" y="2802969"/>
                <a:ext cx="4016152" cy="2605306"/>
              </a:xfrm>
              <a:prstGeom prst="rect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45720" rIns="45720" anchor="ctr" anchorCtr="1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/>
              </a:p>
            </p:txBody>
          </p:sp>
        </p:grpSp>
      </p:grpSp>
      <p:sp>
        <p:nvSpPr>
          <p:cNvPr id="98312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Organigramme : Opération manuelle 237"/>
          <p:cNvSpPr/>
          <p:nvPr/>
        </p:nvSpPr>
        <p:spPr bwMode="auto">
          <a:xfrm rot="10800000">
            <a:off x="6278563" y="1585913"/>
            <a:ext cx="1531937" cy="101758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3170 w 10000"/>
              <a:gd name="connsiteY3" fmla="*/ 9955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6770 w 10000"/>
              <a:gd name="connsiteY2" fmla="*/ 10000 h 10000"/>
              <a:gd name="connsiteX3" fmla="*/ 3170 w 10000"/>
              <a:gd name="connsiteY3" fmla="*/ 9955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6770" y="10000"/>
                </a:lnTo>
                <a:lnTo>
                  <a:pt x="3170" y="995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tx2">
                  <a:lumMod val="90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159" name="Rectangle 158"/>
          <p:cNvSpPr/>
          <p:nvPr/>
        </p:nvSpPr>
        <p:spPr bwMode="auto">
          <a:xfrm>
            <a:off x="4759325" y="4483100"/>
            <a:ext cx="109538" cy="42068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66000">
                <a:schemeClr val="accent1">
                  <a:lumMod val="45000"/>
                  <a:lumOff val="55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9933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Guiding camera orientation</a:t>
            </a:r>
          </a:p>
        </p:txBody>
      </p:sp>
      <p:sp>
        <p:nvSpPr>
          <p:cNvPr id="99333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27AF1F7-D627-4ECE-87BD-A49B2FD180EE}" type="datetime1">
              <a:rPr lang="fr-FR" sz="1400" smtClean="0">
                <a:solidFill>
                  <a:srgbClr val="FF9966"/>
                </a:solidFill>
              </a:rPr>
              <a:pPr/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357938" y="2524125"/>
            <a:ext cx="1870075" cy="153193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66000">
                <a:schemeClr val="accent1">
                  <a:lumMod val="45000"/>
                  <a:lumOff val="55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 rot="16200000">
            <a:off x="4667250" y="4659313"/>
            <a:ext cx="973138" cy="14081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66000">
                <a:schemeClr val="accent1">
                  <a:lumMod val="45000"/>
                  <a:lumOff val="55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grpSp>
        <p:nvGrpSpPr>
          <p:cNvPr id="8" name="Groupe 7"/>
          <p:cNvGrpSpPr/>
          <p:nvPr/>
        </p:nvGrpSpPr>
        <p:grpSpPr>
          <a:xfrm>
            <a:off x="2657596" y="4101114"/>
            <a:ext cx="1893266" cy="2524355"/>
            <a:chOff x="2428992" y="2480310"/>
            <a:chExt cx="960120" cy="1280160"/>
          </a:xfrm>
          <a:solidFill>
            <a:schemeClr val="bg1">
              <a:lumMod val="85000"/>
              <a:lumOff val="15000"/>
            </a:schemeClr>
          </a:solidFill>
        </p:grpSpPr>
        <p:sp>
          <p:nvSpPr>
            <p:cNvPr id="9" name="Rectangle 8"/>
            <p:cNvSpPr/>
            <p:nvPr/>
          </p:nvSpPr>
          <p:spPr bwMode="auto">
            <a:xfrm>
              <a:off x="2428992" y="2480310"/>
              <a:ext cx="960120" cy="128016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474478" y="2704892"/>
              <a:ext cx="869149" cy="83099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i="1" dirty="0" err="1"/>
                <a:t>iNova</a:t>
              </a:r>
              <a:endParaRPr lang="en-US" i="1" dirty="0"/>
            </a:p>
            <a:p>
              <a:pPr algn="ctr">
                <a:defRPr/>
              </a:pPr>
              <a:r>
                <a:rPr lang="en-US" dirty="0"/>
                <a:t>guiding</a:t>
              </a:r>
            </a:p>
            <a:p>
              <a:pPr algn="ctr">
                <a:defRPr/>
              </a:pPr>
              <a:r>
                <a:rPr lang="en-US" dirty="0"/>
                <a:t>camera</a:t>
              </a:r>
            </a:p>
          </p:txBody>
        </p:sp>
      </p:grpSp>
      <p:grpSp>
        <p:nvGrpSpPr>
          <p:cNvPr id="99337" name="Groupe 18"/>
          <p:cNvGrpSpPr>
            <a:grpSpLocks/>
          </p:cNvGrpSpPr>
          <p:nvPr/>
        </p:nvGrpSpPr>
        <p:grpSpPr bwMode="auto">
          <a:xfrm>
            <a:off x="5348288" y="4875213"/>
            <a:ext cx="1284287" cy="976312"/>
            <a:chOff x="6181775" y="5565237"/>
            <a:chExt cx="1283526" cy="748981"/>
          </a:xfrm>
        </p:grpSpPr>
        <p:sp>
          <p:nvSpPr>
            <p:cNvPr id="20" name="Rectangle 19"/>
            <p:cNvSpPr/>
            <p:nvPr/>
          </p:nvSpPr>
          <p:spPr bwMode="auto">
            <a:xfrm>
              <a:off x="6199227" y="5570108"/>
              <a:ext cx="1248623" cy="7392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lumOff val="15000"/>
                  </a:schemeClr>
                </a:gs>
                <a:gs pos="33000">
                  <a:schemeClr val="accent1">
                    <a:lumMod val="45000"/>
                    <a:lumOff val="55000"/>
                  </a:schemeClr>
                </a:gs>
                <a:gs pos="66000">
                  <a:schemeClr val="accent1">
                    <a:lumMod val="45000"/>
                    <a:lumOff val="55000"/>
                  </a:schemeClr>
                </a:gs>
                <a:gs pos="100000">
                  <a:schemeClr val="bg1">
                    <a:lumMod val="85000"/>
                    <a:lumOff val="1500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grpSp>
          <p:nvGrpSpPr>
            <p:cNvPr id="99425" name="Groupe 20"/>
            <p:cNvGrpSpPr>
              <a:grpSpLocks/>
            </p:cNvGrpSpPr>
            <p:nvPr/>
          </p:nvGrpSpPr>
          <p:grpSpPr bwMode="auto">
            <a:xfrm>
              <a:off x="6181775" y="5565237"/>
              <a:ext cx="1283526" cy="748981"/>
              <a:chOff x="5288816" y="5121821"/>
              <a:chExt cx="1283526" cy="748981"/>
            </a:xfrm>
          </p:grpSpPr>
          <p:cxnSp>
            <p:nvCxnSpPr>
              <p:cNvPr id="99426" name="Connecteur droit 21"/>
              <p:cNvCxnSpPr>
                <a:cxnSpLocks noChangeShapeType="1"/>
              </p:cNvCxnSpPr>
              <p:nvPr/>
            </p:nvCxnSpPr>
            <p:spPr bwMode="auto">
              <a:xfrm>
                <a:off x="5288816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27" name="Connecteur droit 22"/>
              <p:cNvCxnSpPr>
                <a:cxnSpLocks noChangeShapeType="1"/>
              </p:cNvCxnSpPr>
              <p:nvPr/>
            </p:nvCxnSpPr>
            <p:spPr bwMode="auto">
              <a:xfrm>
                <a:off x="5320313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28" name="Connecteur droit 23"/>
              <p:cNvCxnSpPr>
                <a:cxnSpLocks noChangeShapeType="1"/>
              </p:cNvCxnSpPr>
              <p:nvPr/>
            </p:nvCxnSpPr>
            <p:spPr bwMode="auto">
              <a:xfrm>
                <a:off x="5351810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29" name="Connecteur droit 24"/>
              <p:cNvCxnSpPr>
                <a:cxnSpLocks noChangeShapeType="1"/>
              </p:cNvCxnSpPr>
              <p:nvPr/>
            </p:nvCxnSpPr>
            <p:spPr bwMode="auto">
              <a:xfrm>
                <a:off x="5383307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30" name="Connecteur droit 25"/>
              <p:cNvCxnSpPr>
                <a:cxnSpLocks noChangeShapeType="1"/>
              </p:cNvCxnSpPr>
              <p:nvPr/>
            </p:nvCxnSpPr>
            <p:spPr bwMode="auto">
              <a:xfrm>
                <a:off x="5414804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31" name="Connecteur droit 26"/>
              <p:cNvCxnSpPr>
                <a:cxnSpLocks noChangeShapeType="1"/>
              </p:cNvCxnSpPr>
              <p:nvPr/>
            </p:nvCxnSpPr>
            <p:spPr bwMode="auto">
              <a:xfrm>
                <a:off x="5446301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32" name="Connecteur droit 27"/>
              <p:cNvCxnSpPr>
                <a:cxnSpLocks noChangeShapeType="1"/>
              </p:cNvCxnSpPr>
              <p:nvPr/>
            </p:nvCxnSpPr>
            <p:spPr bwMode="auto">
              <a:xfrm>
                <a:off x="5477798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33" name="Connecteur droit 28"/>
              <p:cNvCxnSpPr>
                <a:cxnSpLocks noChangeShapeType="1"/>
              </p:cNvCxnSpPr>
              <p:nvPr/>
            </p:nvCxnSpPr>
            <p:spPr bwMode="auto">
              <a:xfrm>
                <a:off x="5509295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34" name="Connecteur droit 29"/>
              <p:cNvCxnSpPr>
                <a:cxnSpLocks noChangeShapeType="1"/>
              </p:cNvCxnSpPr>
              <p:nvPr/>
            </p:nvCxnSpPr>
            <p:spPr bwMode="auto">
              <a:xfrm>
                <a:off x="5540792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35" name="Connecteur droit 30"/>
              <p:cNvCxnSpPr>
                <a:cxnSpLocks noChangeShapeType="1"/>
              </p:cNvCxnSpPr>
              <p:nvPr/>
            </p:nvCxnSpPr>
            <p:spPr bwMode="auto">
              <a:xfrm>
                <a:off x="5572289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36" name="Connecteur droit 31"/>
              <p:cNvCxnSpPr>
                <a:cxnSpLocks noChangeShapeType="1"/>
              </p:cNvCxnSpPr>
              <p:nvPr/>
            </p:nvCxnSpPr>
            <p:spPr bwMode="auto">
              <a:xfrm>
                <a:off x="5603786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37" name="Connecteur droit 32"/>
              <p:cNvCxnSpPr>
                <a:cxnSpLocks noChangeShapeType="1"/>
              </p:cNvCxnSpPr>
              <p:nvPr/>
            </p:nvCxnSpPr>
            <p:spPr bwMode="auto">
              <a:xfrm>
                <a:off x="5635283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38" name="Connecteur droit 33"/>
              <p:cNvCxnSpPr>
                <a:cxnSpLocks noChangeShapeType="1"/>
              </p:cNvCxnSpPr>
              <p:nvPr/>
            </p:nvCxnSpPr>
            <p:spPr bwMode="auto">
              <a:xfrm>
                <a:off x="5666780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39" name="Connecteur droit 34"/>
              <p:cNvCxnSpPr>
                <a:cxnSpLocks noChangeShapeType="1"/>
              </p:cNvCxnSpPr>
              <p:nvPr/>
            </p:nvCxnSpPr>
            <p:spPr bwMode="auto">
              <a:xfrm>
                <a:off x="5698277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40" name="Connecteur droit 35"/>
              <p:cNvCxnSpPr>
                <a:cxnSpLocks noChangeShapeType="1"/>
              </p:cNvCxnSpPr>
              <p:nvPr/>
            </p:nvCxnSpPr>
            <p:spPr bwMode="auto">
              <a:xfrm>
                <a:off x="5729774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41" name="Connecteur droit 36"/>
              <p:cNvCxnSpPr>
                <a:cxnSpLocks noChangeShapeType="1"/>
              </p:cNvCxnSpPr>
              <p:nvPr/>
            </p:nvCxnSpPr>
            <p:spPr bwMode="auto">
              <a:xfrm>
                <a:off x="5761271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42" name="Connecteur droit 37"/>
              <p:cNvCxnSpPr>
                <a:cxnSpLocks noChangeShapeType="1"/>
              </p:cNvCxnSpPr>
              <p:nvPr/>
            </p:nvCxnSpPr>
            <p:spPr bwMode="auto">
              <a:xfrm>
                <a:off x="5792768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43" name="Connecteur droit 38"/>
              <p:cNvCxnSpPr>
                <a:cxnSpLocks noChangeShapeType="1"/>
              </p:cNvCxnSpPr>
              <p:nvPr/>
            </p:nvCxnSpPr>
            <p:spPr bwMode="auto">
              <a:xfrm>
                <a:off x="5824265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44" name="Connecteur droit 39"/>
              <p:cNvCxnSpPr>
                <a:cxnSpLocks noChangeShapeType="1"/>
              </p:cNvCxnSpPr>
              <p:nvPr/>
            </p:nvCxnSpPr>
            <p:spPr bwMode="auto">
              <a:xfrm>
                <a:off x="5855762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45" name="Connecteur droit 40"/>
              <p:cNvCxnSpPr>
                <a:cxnSpLocks noChangeShapeType="1"/>
              </p:cNvCxnSpPr>
              <p:nvPr/>
            </p:nvCxnSpPr>
            <p:spPr bwMode="auto">
              <a:xfrm>
                <a:off x="5887259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46" name="Connecteur droit 41"/>
              <p:cNvCxnSpPr>
                <a:cxnSpLocks noChangeShapeType="1"/>
              </p:cNvCxnSpPr>
              <p:nvPr/>
            </p:nvCxnSpPr>
            <p:spPr bwMode="auto">
              <a:xfrm>
                <a:off x="5918756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47" name="Connecteur droit 42"/>
              <p:cNvCxnSpPr>
                <a:cxnSpLocks noChangeShapeType="1"/>
              </p:cNvCxnSpPr>
              <p:nvPr/>
            </p:nvCxnSpPr>
            <p:spPr bwMode="auto">
              <a:xfrm>
                <a:off x="5950253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48" name="Connecteur droit 43"/>
              <p:cNvCxnSpPr>
                <a:cxnSpLocks noChangeShapeType="1"/>
              </p:cNvCxnSpPr>
              <p:nvPr/>
            </p:nvCxnSpPr>
            <p:spPr bwMode="auto">
              <a:xfrm>
                <a:off x="5981750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49" name="Connecteur droit 44"/>
              <p:cNvCxnSpPr>
                <a:cxnSpLocks noChangeShapeType="1"/>
              </p:cNvCxnSpPr>
              <p:nvPr/>
            </p:nvCxnSpPr>
            <p:spPr bwMode="auto">
              <a:xfrm>
                <a:off x="6013247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50" name="Connecteur droit 45"/>
              <p:cNvCxnSpPr>
                <a:cxnSpLocks noChangeShapeType="1"/>
              </p:cNvCxnSpPr>
              <p:nvPr/>
            </p:nvCxnSpPr>
            <p:spPr bwMode="auto">
              <a:xfrm>
                <a:off x="6044744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51" name="Connecteur droit 46"/>
              <p:cNvCxnSpPr>
                <a:cxnSpLocks noChangeShapeType="1"/>
              </p:cNvCxnSpPr>
              <p:nvPr/>
            </p:nvCxnSpPr>
            <p:spPr bwMode="auto">
              <a:xfrm>
                <a:off x="6076241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52" name="Connecteur droit 47"/>
              <p:cNvCxnSpPr>
                <a:cxnSpLocks noChangeShapeType="1"/>
              </p:cNvCxnSpPr>
              <p:nvPr/>
            </p:nvCxnSpPr>
            <p:spPr bwMode="auto">
              <a:xfrm>
                <a:off x="6107738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53" name="Connecteur droit 48"/>
              <p:cNvCxnSpPr>
                <a:cxnSpLocks noChangeShapeType="1"/>
              </p:cNvCxnSpPr>
              <p:nvPr/>
            </p:nvCxnSpPr>
            <p:spPr bwMode="auto">
              <a:xfrm>
                <a:off x="6139235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54" name="Connecteur droit 49"/>
              <p:cNvCxnSpPr>
                <a:cxnSpLocks noChangeShapeType="1"/>
              </p:cNvCxnSpPr>
              <p:nvPr/>
            </p:nvCxnSpPr>
            <p:spPr bwMode="auto">
              <a:xfrm>
                <a:off x="6170732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55" name="Connecteur droit 50"/>
              <p:cNvCxnSpPr>
                <a:cxnSpLocks noChangeShapeType="1"/>
              </p:cNvCxnSpPr>
              <p:nvPr/>
            </p:nvCxnSpPr>
            <p:spPr bwMode="auto">
              <a:xfrm>
                <a:off x="6202229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56" name="Connecteur droit 51"/>
              <p:cNvCxnSpPr>
                <a:cxnSpLocks noChangeShapeType="1"/>
              </p:cNvCxnSpPr>
              <p:nvPr/>
            </p:nvCxnSpPr>
            <p:spPr bwMode="auto">
              <a:xfrm>
                <a:off x="6233726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57" name="Connecteur droit 52"/>
              <p:cNvCxnSpPr>
                <a:cxnSpLocks noChangeShapeType="1"/>
              </p:cNvCxnSpPr>
              <p:nvPr/>
            </p:nvCxnSpPr>
            <p:spPr bwMode="auto">
              <a:xfrm>
                <a:off x="6265223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58" name="Connecteur droit 53"/>
              <p:cNvCxnSpPr>
                <a:cxnSpLocks noChangeShapeType="1"/>
              </p:cNvCxnSpPr>
              <p:nvPr/>
            </p:nvCxnSpPr>
            <p:spPr bwMode="auto">
              <a:xfrm>
                <a:off x="6296720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59" name="Connecteur droit 54"/>
              <p:cNvCxnSpPr>
                <a:cxnSpLocks noChangeShapeType="1"/>
              </p:cNvCxnSpPr>
              <p:nvPr/>
            </p:nvCxnSpPr>
            <p:spPr bwMode="auto">
              <a:xfrm>
                <a:off x="6328217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60" name="Connecteur droit 55"/>
              <p:cNvCxnSpPr>
                <a:cxnSpLocks noChangeShapeType="1"/>
              </p:cNvCxnSpPr>
              <p:nvPr/>
            </p:nvCxnSpPr>
            <p:spPr bwMode="auto">
              <a:xfrm>
                <a:off x="6359714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61" name="Connecteur droit 56"/>
              <p:cNvCxnSpPr>
                <a:cxnSpLocks noChangeShapeType="1"/>
              </p:cNvCxnSpPr>
              <p:nvPr/>
            </p:nvCxnSpPr>
            <p:spPr bwMode="auto">
              <a:xfrm>
                <a:off x="6391211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62" name="Connecteur droit 57"/>
              <p:cNvCxnSpPr>
                <a:cxnSpLocks noChangeShapeType="1"/>
              </p:cNvCxnSpPr>
              <p:nvPr/>
            </p:nvCxnSpPr>
            <p:spPr bwMode="auto">
              <a:xfrm>
                <a:off x="6422708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63" name="Connecteur droit 58"/>
              <p:cNvCxnSpPr>
                <a:cxnSpLocks noChangeShapeType="1"/>
              </p:cNvCxnSpPr>
              <p:nvPr/>
            </p:nvCxnSpPr>
            <p:spPr bwMode="auto">
              <a:xfrm>
                <a:off x="6454205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64" name="Connecteur droit 59"/>
              <p:cNvCxnSpPr>
                <a:cxnSpLocks noChangeShapeType="1"/>
              </p:cNvCxnSpPr>
              <p:nvPr/>
            </p:nvCxnSpPr>
            <p:spPr bwMode="auto">
              <a:xfrm>
                <a:off x="6485702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65" name="Connecteur droit 60"/>
              <p:cNvCxnSpPr>
                <a:cxnSpLocks noChangeShapeType="1"/>
              </p:cNvCxnSpPr>
              <p:nvPr/>
            </p:nvCxnSpPr>
            <p:spPr bwMode="auto">
              <a:xfrm>
                <a:off x="6517202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99338" name="Groupe 61"/>
          <p:cNvGrpSpPr>
            <a:grpSpLocks/>
          </p:cNvGrpSpPr>
          <p:nvPr/>
        </p:nvGrpSpPr>
        <p:grpSpPr bwMode="auto">
          <a:xfrm>
            <a:off x="5324475" y="4813300"/>
            <a:ext cx="249238" cy="1089025"/>
            <a:chOff x="4169789" y="4149999"/>
            <a:chExt cx="100800" cy="991748"/>
          </a:xfrm>
        </p:grpSpPr>
        <p:sp>
          <p:nvSpPr>
            <p:cNvPr id="63" name="Rectangle 62"/>
            <p:cNvSpPr/>
            <p:nvPr/>
          </p:nvSpPr>
          <p:spPr bwMode="auto">
            <a:xfrm>
              <a:off x="4169789" y="4149999"/>
              <a:ext cx="100800" cy="99174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lumOff val="15000"/>
                  </a:schemeClr>
                </a:gs>
                <a:gs pos="33000">
                  <a:schemeClr val="tx1">
                    <a:lumMod val="85000"/>
                  </a:schemeClr>
                </a:gs>
                <a:gs pos="66000">
                  <a:schemeClr val="tx1">
                    <a:lumMod val="95000"/>
                  </a:schemeClr>
                </a:gs>
                <a:gs pos="100000">
                  <a:schemeClr val="bg1">
                    <a:lumMod val="85000"/>
                    <a:lumOff val="1500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grpSp>
          <p:nvGrpSpPr>
            <p:cNvPr id="99394" name="Groupe 63"/>
            <p:cNvGrpSpPr>
              <a:grpSpLocks/>
            </p:cNvGrpSpPr>
            <p:nvPr/>
          </p:nvGrpSpPr>
          <p:grpSpPr bwMode="auto">
            <a:xfrm>
              <a:off x="4169789" y="4151372"/>
              <a:ext cx="100800" cy="989002"/>
              <a:chOff x="4214431" y="4149970"/>
              <a:chExt cx="100800" cy="989002"/>
            </a:xfrm>
          </p:grpSpPr>
          <p:cxnSp>
            <p:nvCxnSpPr>
              <p:cNvPr id="99395" name="Connecteur droit 64"/>
              <p:cNvCxnSpPr>
                <a:cxnSpLocks noChangeShapeType="1"/>
              </p:cNvCxnSpPr>
              <p:nvPr/>
            </p:nvCxnSpPr>
            <p:spPr bwMode="auto">
              <a:xfrm flipV="1">
                <a:off x="4214431" y="4149970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396" name="Connecteur droit 65"/>
              <p:cNvCxnSpPr>
                <a:cxnSpLocks noChangeShapeType="1"/>
              </p:cNvCxnSpPr>
              <p:nvPr/>
            </p:nvCxnSpPr>
            <p:spPr bwMode="auto">
              <a:xfrm flipV="1">
                <a:off x="4214431" y="4185291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397" name="Connecteur droit 66"/>
              <p:cNvCxnSpPr>
                <a:cxnSpLocks noChangeShapeType="1"/>
              </p:cNvCxnSpPr>
              <p:nvPr/>
            </p:nvCxnSpPr>
            <p:spPr bwMode="auto">
              <a:xfrm flipV="1">
                <a:off x="4214431" y="4220612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398" name="Connecteur droit 67"/>
              <p:cNvCxnSpPr>
                <a:cxnSpLocks noChangeShapeType="1"/>
              </p:cNvCxnSpPr>
              <p:nvPr/>
            </p:nvCxnSpPr>
            <p:spPr bwMode="auto">
              <a:xfrm flipV="1">
                <a:off x="4214431" y="4255933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399" name="Connecteur droit 68"/>
              <p:cNvCxnSpPr>
                <a:cxnSpLocks noChangeShapeType="1"/>
              </p:cNvCxnSpPr>
              <p:nvPr/>
            </p:nvCxnSpPr>
            <p:spPr bwMode="auto">
              <a:xfrm flipV="1">
                <a:off x="4214431" y="4291254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00" name="Connecteur droit 69"/>
              <p:cNvCxnSpPr>
                <a:cxnSpLocks noChangeShapeType="1"/>
              </p:cNvCxnSpPr>
              <p:nvPr/>
            </p:nvCxnSpPr>
            <p:spPr bwMode="auto">
              <a:xfrm flipV="1">
                <a:off x="4214431" y="4326575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01" name="Connecteur droit 70"/>
              <p:cNvCxnSpPr>
                <a:cxnSpLocks noChangeShapeType="1"/>
              </p:cNvCxnSpPr>
              <p:nvPr/>
            </p:nvCxnSpPr>
            <p:spPr bwMode="auto">
              <a:xfrm flipV="1">
                <a:off x="4214431" y="4361896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02" name="Connecteur droit 71"/>
              <p:cNvCxnSpPr>
                <a:cxnSpLocks noChangeShapeType="1"/>
              </p:cNvCxnSpPr>
              <p:nvPr/>
            </p:nvCxnSpPr>
            <p:spPr bwMode="auto">
              <a:xfrm flipV="1">
                <a:off x="4214431" y="4397217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03" name="Connecteur droit 72"/>
              <p:cNvCxnSpPr>
                <a:cxnSpLocks noChangeShapeType="1"/>
              </p:cNvCxnSpPr>
              <p:nvPr/>
            </p:nvCxnSpPr>
            <p:spPr bwMode="auto">
              <a:xfrm flipV="1">
                <a:off x="4214431" y="4432538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04" name="Connecteur droit 73"/>
              <p:cNvCxnSpPr>
                <a:cxnSpLocks noChangeShapeType="1"/>
              </p:cNvCxnSpPr>
              <p:nvPr/>
            </p:nvCxnSpPr>
            <p:spPr bwMode="auto">
              <a:xfrm flipV="1">
                <a:off x="4214431" y="4467859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05" name="Connecteur droit 74"/>
              <p:cNvCxnSpPr>
                <a:cxnSpLocks noChangeShapeType="1"/>
              </p:cNvCxnSpPr>
              <p:nvPr/>
            </p:nvCxnSpPr>
            <p:spPr bwMode="auto">
              <a:xfrm flipV="1">
                <a:off x="4214431" y="4503180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06" name="Connecteur droit 75"/>
              <p:cNvCxnSpPr>
                <a:cxnSpLocks noChangeShapeType="1"/>
              </p:cNvCxnSpPr>
              <p:nvPr/>
            </p:nvCxnSpPr>
            <p:spPr bwMode="auto">
              <a:xfrm flipV="1">
                <a:off x="4214431" y="4538501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07" name="Connecteur droit 76"/>
              <p:cNvCxnSpPr>
                <a:cxnSpLocks noChangeShapeType="1"/>
              </p:cNvCxnSpPr>
              <p:nvPr/>
            </p:nvCxnSpPr>
            <p:spPr bwMode="auto">
              <a:xfrm flipV="1">
                <a:off x="4214431" y="4573822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08" name="Connecteur droit 77"/>
              <p:cNvCxnSpPr>
                <a:cxnSpLocks noChangeShapeType="1"/>
              </p:cNvCxnSpPr>
              <p:nvPr/>
            </p:nvCxnSpPr>
            <p:spPr bwMode="auto">
              <a:xfrm flipV="1">
                <a:off x="4214431" y="4609143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09" name="Connecteur droit 78"/>
              <p:cNvCxnSpPr>
                <a:cxnSpLocks noChangeShapeType="1"/>
              </p:cNvCxnSpPr>
              <p:nvPr/>
            </p:nvCxnSpPr>
            <p:spPr bwMode="auto">
              <a:xfrm flipV="1">
                <a:off x="4214431" y="4644464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10" name="Connecteur droit 79"/>
              <p:cNvCxnSpPr>
                <a:cxnSpLocks noChangeShapeType="1"/>
              </p:cNvCxnSpPr>
              <p:nvPr/>
            </p:nvCxnSpPr>
            <p:spPr bwMode="auto">
              <a:xfrm flipV="1">
                <a:off x="4214431" y="4679785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11" name="Connecteur droit 80"/>
              <p:cNvCxnSpPr>
                <a:cxnSpLocks noChangeShapeType="1"/>
              </p:cNvCxnSpPr>
              <p:nvPr/>
            </p:nvCxnSpPr>
            <p:spPr bwMode="auto">
              <a:xfrm flipV="1">
                <a:off x="4214431" y="4715106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12" name="Connecteur droit 81"/>
              <p:cNvCxnSpPr>
                <a:cxnSpLocks noChangeShapeType="1"/>
              </p:cNvCxnSpPr>
              <p:nvPr/>
            </p:nvCxnSpPr>
            <p:spPr bwMode="auto">
              <a:xfrm flipV="1">
                <a:off x="4214431" y="4750427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13" name="Connecteur droit 82"/>
              <p:cNvCxnSpPr>
                <a:cxnSpLocks noChangeShapeType="1"/>
              </p:cNvCxnSpPr>
              <p:nvPr/>
            </p:nvCxnSpPr>
            <p:spPr bwMode="auto">
              <a:xfrm flipV="1">
                <a:off x="4214431" y="4785748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14" name="Connecteur droit 83"/>
              <p:cNvCxnSpPr>
                <a:cxnSpLocks noChangeShapeType="1"/>
              </p:cNvCxnSpPr>
              <p:nvPr/>
            </p:nvCxnSpPr>
            <p:spPr bwMode="auto">
              <a:xfrm flipV="1">
                <a:off x="4214431" y="4856390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15" name="Connecteur droit 84"/>
              <p:cNvCxnSpPr>
                <a:cxnSpLocks noChangeShapeType="1"/>
              </p:cNvCxnSpPr>
              <p:nvPr/>
            </p:nvCxnSpPr>
            <p:spPr bwMode="auto">
              <a:xfrm flipV="1">
                <a:off x="4214431" y="4927032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16" name="Connecteur droit 85"/>
              <p:cNvCxnSpPr>
                <a:cxnSpLocks noChangeShapeType="1"/>
              </p:cNvCxnSpPr>
              <p:nvPr/>
            </p:nvCxnSpPr>
            <p:spPr bwMode="auto">
              <a:xfrm flipV="1">
                <a:off x="4214431" y="4997675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17" name="Connecteur droit 86"/>
              <p:cNvCxnSpPr>
                <a:cxnSpLocks noChangeShapeType="1"/>
              </p:cNvCxnSpPr>
              <p:nvPr/>
            </p:nvCxnSpPr>
            <p:spPr bwMode="auto">
              <a:xfrm flipV="1">
                <a:off x="4214431" y="4821069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18" name="Connecteur droit 87"/>
              <p:cNvCxnSpPr>
                <a:cxnSpLocks noChangeShapeType="1"/>
              </p:cNvCxnSpPr>
              <p:nvPr/>
            </p:nvCxnSpPr>
            <p:spPr bwMode="auto">
              <a:xfrm flipV="1">
                <a:off x="4214431" y="4891711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19" name="Connecteur droit 88"/>
              <p:cNvCxnSpPr>
                <a:cxnSpLocks noChangeShapeType="1"/>
              </p:cNvCxnSpPr>
              <p:nvPr/>
            </p:nvCxnSpPr>
            <p:spPr bwMode="auto">
              <a:xfrm flipV="1">
                <a:off x="4214431" y="4962353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20" name="Connecteur droit 89"/>
              <p:cNvCxnSpPr>
                <a:cxnSpLocks noChangeShapeType="1"/>
              </p:cNvCxnSpPr>
              <p:nvPr/>
            </p:nvCxnSpPr>
            <p:spPr bwMode="auto">
              <a:xfrm flipV="1">
                <a:off x="4214431" y="5032997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21" name="Connecteur droit 90"/>
              <p:cNvCxnSpPr>
                <a:cxnSpLocks noChangeShapeType="1"/>
              </p:cNvCxnSpPr>
              <p:nvPr/>
            </p:nvCxnSpPr>
            <p:spPr bwMode="auto">
              <a:xfrm flipV="1">
                <a:off x="4214431" y="5068319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22" name="Connecteur droit 91"/>
              <p:cNvCxnSpPr>
                <a:cxnSpLocks noChangeShapeType="1"/>
              </p:cNvCxnSpPr>
              <p:nvPr/>
            </p:nvCxnSpPr>
            <p:spPr bwMode="auto">
              <a:xfrm flipV="1">
                <a:off x="4214431" y="5103641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423" name="Connecteur droit 92"/>
              <p:cNvCxnSpPr>
                <a:cxnSpLocks noChangeShapeType="1"/>
              </p:cNvCxnSpPr>
              <p:nvPr/>
            </p:nvCxnSpPr>
            <p:spPr bwMode="auto">
              <a:xfrm flipV="1">
                <a:off x="4214431" y="5138972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7" name="Rectangle 16"/>
          <p:cNvSpPr/>
          <p:nvPr/>
        </p:nvSpPr>
        <p:spPr bwMode="auto">
          <a:xfrm>
            <a:off x="5743575" y="3925888"/>
            <a:ext cx="4154488" cy="2921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grpSp>
        <p:nvGrpSpPr>
          <p:cNvPr id="99340" name="Groupe 215"/>
          <p:cNvGrpSpPr>
            <a:grpSpLocks/>
          </p:cNvGrpSpPr>
          <p:nvPr/>
        </p:nvGrpSpPr>
        <p:grpSpPr bwMode="auto">
          <a:xfrm>
            <a:off x="4648200" y="4365625"/>
            <a:ext cx="331788" cy="125413"/>
            <a:chOff x="4477310" y="3326118"/>
            <a:chExt cx="331863" cy="124700"/>
          </a:xfrm>
        </p:grpSpPr>
        <p:sp>
          <p:nvSpPr>
            <p:cNvPr id="127" name="Rectangle 126"/>
            <p:cNvSpPr/>
            <p:nvPr/>
          </p:nvSpPr>
          <p:spPr bwMode="auto">
            <a:xfrm rot="5400000">
              <a:off x="4580891" y="3222537"/>
              <a:ext cx="124700" cy="331863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33000">
                  <a:schemeClr val="bg1">
                    <a:lumMod val="75000"/>
                    <a:lumOff val="25000"/>
                  </a:schemeClr>
                </a:gs>
                <a:gs pos="66000">
                  <a:schemeClr val="bg1">
                    <a:lumMod val="75000"/>
                    <a:lumOff val="2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 w="3175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grpSp>
          <p:nvGrpSpPr>
            <p:cNvPr id="99376" name="Groupe 197"/>
            <p:cNvGrpSpPr>
              <a:grpSpLocks/>
            </p:cNvGrpSpPr>
            <p:nvPr/>
          </p:nvGrpSpPr>
          <p:grpSpPr bwMode="auto">
            <a:xfrm>
              <a:off x="4477770" y="3326118"/>
              <a:ext cx="330944" cy="124700"/>
              <a:chOff x="4477770" y="3327161"/>
              <a:chExt cx="330944" cy="124700"/>
            </a:xfrm>
          </p:grpSpPr>
          <p:cxnSp>
            <p:nvCxnSpPr>
              <p:cNvPr id="129" name="Connecteur droit 128"/>
              <p:cNvCxnSpPr/>
              <p:nvPr/>
            </p:nvCxnSpPr>
            <p:spPr bwMode="auto">
              <a:xfrm rot="5400000" flipV="1">
                <a:off x="4746823" y="3389511"/>
                <a:ext cx="124700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Connecteur droit 129"/>
              <p:cNvCxnSpPr/>
              <p:nvPr/>
            </p:nvCxnSpPr>
            <p:spPr bwMode="auto">
              <a:xfrm rot="5400000" flipV="1">
                <a:off x="4724593" y="3389511"/>
                <a:ext cx="124700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2" name="Connecteur droit 131"/>
              <p:cNvCxnSpPr/>
              <p:nvPr/>
            </p:nvCxnSpPr>
            <p:spPr bwMode="auto">
              <a:xfrm rot="5400000" flipV="1">
                <a:off x="4702363" y="3389511"/>
                <a:ext cx="124700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4" name="Connecteur droit 133"/>
              <p:cNvCxnSpPr/>
              <p:nvPr/>
            </p:nvCxnSpPr>
            <p:spPr bwMode="auto">
              <a:xfrm rot="5400000" flipV="1">
                <a:off x="4680132" y="3389511"/>
                <a:ext cx="124700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6" name="Connecteur droit 135"/>
              <p:cNvCxnSpPr/>
              <p:nvPr/>
            </p:nvCxnSpPr>
            <p:spPr bwMode="auto">
              <a:xfrm rot="5400000" flipV="1">
                <a:off x="4657902" y="3389511"/>
                <a:ext cx="124700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8" name="Connecteur droit 137"/>
              <p:cNvCxnSpPr/>
              <p:nvPr/>
            </p:nvCxnSpPr>
            <p:spPr bwMode="auto">
              <a:xfrm rot="5400000" flipV="1">
                <a:off x="4635672" y="3389511"/>
                <a:ext cx="124700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0" name="Connecteur droit 139"/>
              <p:cNvCxnSpPr/>
              <p:nvPr/>
            </p:nvCxnSpPr>
            <p:spPr bwMode="auto">
              <a:xfrm rot="5400000" flipV="1">
                <a:off x="4613442" y="3389511"/>
                <a:ext cx="124700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2" name="Connecteur droit 141"/>
              <p:cNvCxnSpPr/>
              <p:nvPr/>
            </p:nvCxnSpPr>
            <p:spPr bwMode="auto">
              <a:xfrm rot="5400000" flipV="1">
                <a:off x="4591212" y="3389511"/>
                <a:ext cx="124700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4" name="Connecteur droit 143"/>
              <p:cNvCxnSpPr/>
              <p:nvPr/>
            </p:nvCxnSpPr>
            <p:spPr bwMode="auto">
              <a:xfrm rot="5400000" flipV="1">
                <a:off x="4570570" y="3389511"/>
                <a:ext cx="124700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6" name="Connecteur droit 145"/>
              <p:cNvCxnSpPr/>
              <p:nvPr/>
            </p:nvCxnSpPr>
            <p:spPr bwMode="auto">
              <a:xfrm rot="5400000" flipV="1">
                <a:off x="4548340" y="3389511"/>
                <a:ext cx="124700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" name="Connecteur droit 147"/>
              <p:cNvCxnSpPr/>
              <p:nvPr/>
            </p:nvCxnSpPr>
            <p:spPr bwMode="auto">
              <a:xfrm rot="5400000" flipV="1">
                <a:off x="4526110" y="3389511"/>
                <a:ext cx="124700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9" name="Connecteur droit 148"/>
              <p:cNvCxnSpPr/>
              <p:nvPr/>
            </p:nvCxnSpPr>
            <p:spPr bwMode="auto">
              <a:xfrm rot="5400000" flipV="1">
                <a:off x="4503880" y="3389511"/>
                <a:ext cx="124700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0" name="Connecteur droit 149"/>
              <p:cNvCxnSpPr/>
              <p:nvPr/>
            </p:nvCxnSpPr>
            <p:spPr bwMode="auto">
              <a:xfrm rot="5400000" flipV="1">
                <a:off x="4481650" y="3389511"/>
                <a:ext cx="124700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5" name="Connecteur droit 154"/>
              <p:cNvCxnSpPr/>
              <p:nvPr/>
            </p:nvCxnSpPr>
            <p:spPr bwMode="auto">
              <a:xfrm rot="5400000" flipV="1">
                <a:off x="4459419" y="3389511"/>
                <a:ext cx="124700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6" name="Connecteur droit 155"/>
              <p:cNvCxnSpPr/>
              <p:nvPr/>
            </p:nvCxnSpPr>
            <p:spPr bwMode="auto">
              <a:xfrm rot="5400000" flipV="1">
                <a:off x="4437189" y="3389511"/>
                <a:ext cx="124700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7" name="Connecteur droit 156"/>
              <p:cNvCxnSpPr/>
              <p:nvPr/>
            </p:nvCxnSpPr>
            <p:spPr bwMode="auto">
              <a:xfrm rot="5400000" flipV="1">
                <a:off x="4414959" y="3389511"/>
                <a:ext cx="124700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99341" name="Groupe 218"/>
          <p:cNvGrpSpPr>
            <a:grpSpLocks/>
          </p:cNvGrpSpPr>
          <p:nvPr/>
        </p:nvGrpSpPr>
        <p:grpSpPr bwMode="auto">
          <a:xfrm>
            <a:off x="4643438" y="5589588"/>
            <a:ext cx="325437" cy="561975"/>
            <a:chOff x="4471988" y="4549328"/>
            <a:chExt cx="324787" cy="561540"/>
          </a:xfrm>
        </p:grpSpPr>
        <p:grpSp>
          <p:nvGrpSpPr>
            <p:cNvPr id="99353" name="Groupe 161"/>
            <p:cNvGrpSpPr>
              <a:grpSpLocks/>
            </p:cNvGrpSpPr>
            <p:nvPr/>
          </p:nvGrpSpPr>
          <p:grpSpPr bwMode="auto">
            <a:xfrm>
              <a:off x="4579527" y="4549328"/>
              <a:ext cx="109708" cy="442084"/>
              <a:chOff x="4577546" y="4331970"/>
              <a:chExt cx="109708" cy="442084"/>
            </a:xfrm>
          </p:grpSpPr>
          <p:sp>
            <p:nvSpPr>
              <p:cNvPr id="160" name="Ellipse 159"/>
              <p:cNvSpPr/>
              <p:nvPr/>
            </p:nvSpPr>
            <p:spPr bwMode="auto">
              <a:xfrm>
                <a:off x="4579325" y="4331970"/>
                <a:ext cx="106150" cy="46001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  <a:lumOff val="15000"/>
                    </a:schemeClr>
                  </a:gs>
                  <a:gs pos="33000">
                    <a:schemeClr val="accent1">
                      <a:lumMod val="45000"/>
                      <a:lumOff val="55000"/>
                    </a:schemeClr>
                  </a:gs>
                  <a:gs pos="6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bg1">
                      <a:lumMod val="85000"/>
                      <a:lumOff val="15000"/>
                    </a:schemeClr>
                  </a:gs>
                </a:gsLst>
                <a:lin ang="10800000" scaled="1"/>
              </a:gradFill>
              <a:ln w="12700" cap="flat" cmpd="sng" algn="ctr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  <a:extLst/>
            </p:spPr>
            <p:txBody>
              <a:bodyPr wrap="none" lIns="45720" rIns="45720" anchor="ctr" anchorCtr="1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lang="en-US"/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4577742" y="4354178"/>
                <a:ext cx="109318" cy="42036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5000"/>
                      <a:lumOff val="15000"/>
                    </a:schemeClr>
                  </a:gs>
                  <a:gs pos="33000">
                    <a:schemeClr val="accent1">
                      <a:lumMod val="45000"/>
                      <a:lumOff val="55000"/>
                    </a:schemeClr>
                  </a:gs>
                  <a:gs pos="66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bg1">
                      <a:lumMod val="85000"/>
                      <a:lumOff val="15000"/>
                    </a:schemeClr>
                  </a:gs>
                </a:gsLst>
                <a:lin ang="10800000" scaled="1"/>
                <a:tileRect/>
              </a:gradFill>
              <a:ln w="12700" cap="flat" cmpd="sng" algn="ctr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  <a:extLst/>
            </p:spPr>
            <p:txBody>
              <a:bodyPr lIns="45720" rIns="45720" anchor="ctr" anchorCtr="1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lang="en-US"/>
              </a:p>
            </p:txBody>
          </p:sp>
        </p:grpSp>
        <p:grpSp>
          <p:nvGrpSpPr>
            <p:cNvPr id="99354" name="Groupe 217"/>
            <p:cNvGrpSpPr>
              <a:grpSpLocks/>
            </p:cNvGrpSpPr>
            <p:nvPr/>
          </p:nvGrpSpPr>
          <p:grpSpPr bwMode="auto">
            <a:xfrm>
              <a:off x="4471988" y="4852362"/>
              <a:ext cx="324787" cy="258506"/>
              <a:chOff x="4953000" y="3254543"/>
              <a:chExt cx="324787" cy="258506"/>
            </a:xfrm>
          </p:grpSpPr>
          <p:sp>
            <p:nvSpPr>
              <p:cNvPr id="197" name="Arc 196"/>
              <p:cNvSpPr/>
              <p:nvPr/>
            </p:nvSpPr>
            <p:spPr bwMode="auto">
              <a:xfrm>
                <a:off x="4953000" y="3254486"/>
                <a:ext cx="321618" cy="174490"/>
              </a:xfrm>
              <a:prstGeom prst="arc">
                <a:avLst>
                  <a:gd name="adj1" fmla="val 10762923"/>
                  <a:gd name="adj2" fmla="val 21553307"/>
                </a:avLst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00" name="Connecteur droit 199"/>
              <p:cNvCxnSpPr/>
              <p:nvPr/>
            </p:nvCxnSpPr>
            <p:spPr bwMode="auto">
              <a:xfrm rot="5400000" flipV="1">
                <a:off x="5232580" y="3386941"/>
                <a:ext cx="87246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1" name="Connecteur droit 200"/>
              <p:cNvCxnSpPr/>
              <p:nvPr/>
            </p:nvCxnSpPr>
            <p:spPr bwMode="auto">
              <a:xfrm rot="5400000" flipV="1">
                <a:off x="5211983" y="3336180"/>
                <a:ext cx="87246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2" name="Connecteur droit 201"/>
              <p:cNvCxnSpPr/>
              <p:nvPr/>
            </p:nvCxnSpPr>
            <p:spPr bwMode="auto">
              <a:xfrm rot="5400000" flipV="1">
                <a:off x="5189803" y="3320317"/>
                <a:ext cx="87246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3" name="Connecteur droit 202"/>
              <p:cNvCxnSpPr/>
              <p:nvPr/>
            </p:nvCxnSpPr>
            <p:spPr bwMode="auto">
              <a:xfrm rot="5400000" flipV="1">
                <a:off x="5169208" y="3312385"/>
                <a:ext cx="87245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Connecteur droit 203"/>
              <p:cNvCxnSpPr/>
              <p:nvPr/>
            </p:nvCxnSpPr>
            <p:spPr bwMode="auto">
              <a:xfrm rot="5400000" flipV="1">
                <a:off x="5147027" y="3306040"/>
                <a:ext cx="87245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Connecteur droit 204"/>
              <p:cNvCxnSpPr/>
              <p:nvPr/>
            </p:nvCxnSpPr>
            <p:spPr bwMode="auto">
              <a:xfrm rot="5400000" flipV="1">
                <a:off x="5124847" y="3302868"/>
                <a:ext cx="87245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Connecteur droit 205"/>
              <p:cNvCxnSpPr/>
              <p:nvPr/>
            </p:nvCxnSpPr>
            <p:spPr bwMode="auto">
              <a:xfrm rot="5400000" flipV="1">
                <a:off x="5104249" y="3298109"/>
                <a:ext cx="87246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Connecteur droit 206"/>
              <p:cNvCxnSpPr/>
              <p:nvPr/>
            </p:nvCxnSpPr>
            <p:spPr bwMode="auto">
              <a:xfrm rot="5400000" flipV="1">
                <a:off x="5082068" y="3298109"/>
                <a:ext cx="87246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Connecteur droit 207"/>
              <p:cNvCxnSpPr/>
              <p:nvPr/>
            </p:nvCxnSpPr>
            <p:spPr bwMode="auto">
              <a:xfrm rot="5400000" flipV="1">
                <a:off x="5059888" y="3298109"/>
                <a:ext cx="87246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9" name="Connecteur droit 208"/>
              <p:cNvCxnSpPr/>
              <p:nvPr/>
            </p:nvCxnSpPr>
            <p:spPr bwMode="auto">
              <a:xfrm rot="5400000" flipV="1">
                <a:off x="5039292" y="3298109"/>
                <a:ext cx="87246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0" name="Connecteur droit 209"/>
              <p:cNvCxnSpPr/>
              <p:nvPr/>
            </p:nvCxnSpPr>
            <p:spPr bwMode="auto">
              <a:xfrm rot="5400000" flipV="1">
                <a:off x="5017111" y="3301282"/>
                <a:ext cx="87246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1" name="Connecteur droit 210"/>
              <p:cNvCxnSpPr/>
              <p:nvPr/>
            </p:nvCxnSpPr>
            <p:spPr bwMode="auto">
              <a:xfrm rot="5400000" flipV="1">
                <a:off x="4996514" y="3307627"/>
                <a:ext cx="87246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2" name="Connecteur droit 211"/>
              <p:cNvCxnSpPr/>
              <p:nvPr/>
            </p:nvCxnSpPr>
            <p:spPr bwMode="auto">
              <a:xfrm rot="5400000" flipV="1">
                <a:off x="4974335" y="3315558"/>
                <a:ext cx="87245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3" name="Connecteur droit 212"/>
              <p:cNvCxnSpPr/>
              <p:nvPr/>
            </p:nvCxnSpPr>
            <p:spPr bwMode="auto">
              <a:xfrm rot="5400000" flipV="1">
                <a:off x="4952154" y="3325075"/>
                <a:ext cx="87245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" name="Connecteur droit 213"/>
              <p:cNvCxnSpPr/>
              <p:nvPr/>
            </p:nvCxnSpPr>
            <p:spPr bwMode="auto">
              <a:xfrm rot="5400000" flipV="1">
                <a:off x="4931558" y="3340938"/>
                <a:ext cx="87245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5" name="Connecteur droit 214"/>
              <p:cNvCxnSpPr/>
              <p:nvPr/>
            </p:nvCxnSpPr>
            <p:spPr bwMode="auto">
              <a:xfrm rot="5400000" flipV="1">
                <a:off x="4909378" y="3388526"/>
                <a:ext cx="87245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196" name="Ellipse 195"/>
              <p:cNvSpPr/>
              <p:nvPr/>
            </p:nvSpPr>
            <p:spPr bwMode="auto">
              <a:xfrm>
                <a:off x="4953000" y="3340145"/>
                <a:ext cx="324787" cy="172904"/>
              </a:xfrm>
              <a:prstGeom prst="ellipse">
                <a:avLst/>
              </a:prstGeom>
              <a:solidFill>
                <a:schemeClr val="accent1">
                  <a:lumMod val="85000"/>
                  <a:lumOff val="15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/>
            </p:spPr>
            <p:txBody>
              <a:bodyPr lIns="45720" rIns="45720" anchor="ctr" anchorCtr="1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lang="en-US"/>
              </a:p>
            </p:txBody>
          </p:sp>
        </p:grpSp>
      </p:grpSp>
      <p:sp>
        <p:nvSpPr>
          <p:cNvPr id="220" name="Légende encadrée 1 29"/>
          <p:cNvSpPr>
            <a:spLocks/>
          </p:cNvSpPr>
          <p:nvPr/>
        </p:nvSpPr>
        <p:spPr bwMode="auto">
          <a:xfrm>
            <a:off x="5910263" y="3222625"/>
            <a:ext cx="1343025" cy="635000"/>
          </a:xfrm>
          <a:prstGeom prst="borderCallout1">
            <a:avLst>
              <a:gd name="adj1" fmla="val 50221"/>
              <a:gd name="adj2" fmla="val -2281"/>
              <a:gd name="adj3" fmla="val 332256"/>
              <a:gd name="adj4" fmla="val -31558"/>
            </a:avLst>
          </a:prstGeom>
          <a:solidFill>
            <a:schemeClr val="bg1"/>
          </a:solidFill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Focus locking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scroll wheel</a:t>
            </a:r>
            <a:endParaRPr lang="en-US" sz="2400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21" name="Légende encadrée 1 29"/>
          <p:cNvSpPr>
            <a:spLocks/>
          </p:cNvSpPr>
          <p:nvPr/>
        </p:nvSpPr>
        <p:spPr bwMode="auto">
          <a:xfrm>
            <a:off x="8532813" y="2638425"/>
            <a:ext cx="1290637" cy="633413"/>
          </a:xfrm>
          <a:prstGeom prst="borderCallout1">
            <a:avLst>
              <a:gd name="adj1" fmla="val 50221"/>
              <a:gd name="adj2" fmla="val -2281"/>
              <a:gd name="adj3" fmla="val 89539"/>
              <a:gd name="adj4" fmla="val -79949"/>
            </a:avLst>
          </a:prstGeom>
          <a:solidFill>
            <a:schemeClr val="bg1"/>
          </a:solidFill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Telescope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interface </a:t>
            </a:r>
            <a:r>
              <a:rPr lang="en-US" sz="1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(2”)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22" name="Légende encadrée 1 29"/>
          <p:cNvSpPr>
            <a:spLocks/>
          </p:cNvSpPr>
          <p:nvPr/>
        </p:nvSpPr>
        <p:spPr bwMode="auto">
          <a:xfrm>
            <a:off x="8570913" y="3360738"/>
            <a:ext cx="1073150" cy="338137"/>
          </a:xfrm>
          <a:prstGeom prst="borderCallout1">
            <a:avLst>
              <a:gd name="adj1" fmla="val 50221"/>
              <a:gd name="adj2" fmla="val -2281"/>
              <a:gd name="adj3" fmla="val 289406"/>
              <a:gd name="adj4" fmla="val -73134"/>
            </a:avLst>
          </a:prstGeom>
          <a:solidFill>
            <a:schemeClr val="bg1"/>
          </a:solidFill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LHIRES-III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23" name="Légende encadrée 1 29"/>
          <p:cNvSpPr>
            <a:spLocks/>
          </p:cNvSpPr>
          <p:nvPr/>
        </p:nvSpPr>
        <p:spPr bwMode="auto">
          <a:xfrm>
            <a:off x="5894388" y="2508250"/>
            <a:ext cx="1539875" cy="635000"/>
          </a:xfrm>
          <a:prstGeom prst="borderCallout1">
            <a:avLst>
              <a:gd name="adj1" fmla="val 42649"/>
              <a:gd name="adj2" fmla="val -2578"/>
              <a:gd name="adj3" fmla="val 400762"/>
              <a:gd name="adj4" fmla="val -50305"/>
            </a:avLst>
          </a:prstGeom>
          <a:solidFill>
            <a:schemeClr val="bg1"/>
          </a:solidFill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Guiding camera</a:t>
            </a:r>
          </a:p>
          <a:p>
            <a:pPr algn="r"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mount</a:t>
            </a:r>
            <a:endParaRPr lang="en-US" sz="2400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24" name="Légende encadrée 1 29"/>
          <p:cNvSpPr>
            <a:spLocks/>
          </p:cNvSpPr>
          <p:nvPr/>
        </p:nvSpPr>
        <p:spPr bwMode="auto">
          <a:xfrm>
            <a:off x="5907088" y="5922963"/>
            <a:ext cx="1563687" cy="633412"/>
          </a:xfrm>
          <a:prstGeom prst="borderCallout1">
            <a:avLst>
              <a:gd name="adj1" fmla="val 53466"/>
              <a:gd name="adj2" fmla="val -197"/>
              <a:gd name="adj3" fmla="val 20015"/>
              <a:gd name="adj4" fmla="val -54676"/>
            </a:avLst>
          </a:prstGeom>
          <a:solidFill>
            <a:schemeClr val="bg1"/>
          </a:solidFill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Guiding camera</a:t>
            </a:r>
          </a:p>
          <a:p>
            <a:pPr algn="r"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lock screws (x3)</a:t>
            </a:r>
            <a:endParaRPr lang="en-US" sz="2400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99347" name="Connecteur droit avec flèche 225"/>
          <p:cNvCxnSpPr>
            <a:cxnSpLocks noChangeShapeType="1"/>
            <a:stCxn id="224" idx="2"/>
            <a:endCxn id="159" idx="1"/>
          </p:cNvCxnSpPr>
          <p:nvPr/>
        </p:nvCxnSpPr>
        <p:spPr bwMode="auto">
          <a:xfrm flipH="1" flipV="1">
            <a:off x="4759325" y="4694238"/>
            <a:ext cx="1147763" cy="1546225"/>
          </a:xfrm>
          <a:prstGeom prst="straightConnector1">
            <a:avLst/>
          </a:prstGeom>
          <a:noFill/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9348" name="ZoneTexte 226"/>
          <p:cNvSpPr txBox="1">
            <a:spLocks noChangeArrowheads="1"/>
          </p:cNvSpPr>
          <p:nvPr/>
        </p:nvSpPr>
        <p:spPr bwMode="auto">
          <a:xfrm>
            <a:off x="0" y="1366838"/>
            <a:ext cx="5111750" cy="231457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 Narrow" panose="020B0606020202030204" pitchFamily="34" charset="0"/>
              <a:buAutoNum type="arabicPeriod"/>
            </a:pPr>
            <a:r>
              <a:rPr lang="en-US"/>
              <a:t>Switch </a:t>
            </a:r>
            <a:r>
              <a:rPr lang="en-US">
                <a:solidFill>
                  <a:srgbClr val="FFC000"/>
                </a:solidFill>
              </a:rPr>
              <a:t>off all calibration lamps</a:t>
            </a:r>
            <a:r>
              <a:rPr lang="en-US"/>
              <a:t>.</a:t>
            </a:r>
          </a:p>
          <a:p>
            <a:pPr>
              <a:buFont typeface="Arial Narrow" panose="020B0606020202030204" pitchFamily="34" charset="0"/>
              <a:buAutoNum type="arabicPeriod"/>
            </a:pPr>
            <a:r>
              <a:rPr lang="en-US"/>
              <a:t>Use an </a:t>
            </a:r>
            <a:r>
              <a:rPr lang="en-US">
                <a:solidFill>
                  <a:srgbClr val="FFC000"/>
                </a:solidFill>
              </a:rPr>
              <a:t>external light source </a:t>
            </a:r>
            <a:r>
              <a:rPr lang="en-US"/>
              <a:t>to light the slit through the telescope interface tube (2”).</a:t>
            </a:r>
            <a:endParaRPr lang="en-US">
              <a:sym typeface="Symbol" panose="05050102010706020507" pitchFamily="18" charset="2"/>
            </a:endParaRPr>
          </a:p>
          <a:p>
            <a:pPr>
              <a:buFont typeface="Arial Narrow" panose="020B0606020202030204" pitchFamily="34" charset="0"/>
              <a:buAutoNum type="arabicPeriod"/>
            </a:pPr>
            <a:r>
              <a:rPr lang="en-US">
                <a:sym typeface="Symbol" panose="05050102010706020507" pitchFamily="18" charset="2"/>
              </a:rPr>
              <a:t>Untighten the </a:t>
            </a:r>
            <a:r>
              <a:rPr lang="en-US">
                <a:solidFill>
                  <a:srgbClr val="FFC000"/>
                </a:solidFill>
                <a:sym typeface="Symbol" panose="05050102010706020507" pitchFamily="18" charset="2"/>
              </a:rPr>
              <a:t>3 guiding camera lock screws</a:t>
            </a:r>
            <a:r>
              <a:rPr lang="en-US">
                <a:sym typeface="Symbol" panose="05050102010706020507" pitchFamily="18" charset="2"/>
              </a:rPr>
              <a:t>.</a:t>
            </a:r>
          </a:p>
          <a:p>
            <a:pPr>
              <a:buFont typeface="Arial Narrow" panose="020B0606020202030204" pitchFamily="34" charset="0"/>
              <a:buAutoNum type="arabicPeriod"/>
            </a:pPr>
            <a:r>
              <a:rPr lang="en-US">
                <a:sym typeface="Symbol" panose="05050102010706020507" pitchFamily="18" charset="2"/>
              </a:rPr>
              <a:t>Rotate the </a:t>
            </a:r>
            <a:r>
              <a:rPr lang="en-US">
                <a:solidFill>
                  <a:srgbClr val="FFC000"/>
                </a:solidFill>
                <a:sym typeface="Symbol" panose="05050102010706020507" pitchFamily="18" charset="2"/>
              </a:rPr>
              <a:t>guiding camera </a:t>
            </a:r>
            <a:r>
              <a:rPr lang="en-US">
                <a:sym typeface="Symbol" panose="05050102010706020507" pitchFamily="18" charset="2"/>
              </a:rPr>
              <a:t>in its mount, until the </a:t>
            </a:r>
            <a:r>
              <a:rPr lang="en-US">
                <a:solidFill>
                  <a:srgbClr val="FF0000"/>
                </a:solidFill>
                <a:sym typeface="Symbol" panose="05050102010706020507" pitchFamily="18" charset="2"/>
              </a:rPr>
              <a:t>slit image on the guiding camera display appears parallel to the reticule’s horizontal line</a:t>
            </a:r>
            <a:r>
              <a:rPr lang="en-US">
                <a:sym typeface="Symbol" panose="05050102010706020507" pitchFamily="18" charset="2"/>
              </a:rPr>
              <a:t>.</a:t>
            </a:r>
          </a:p>
          <a:p>
            <a:pPr>
              <a:buFont typeface="Arial Narrow" panose="020B0606020202030204" pitchFamily="34" charset="0"/>
              <a:buAutoNum type="arabicPeriod"/>
            </a:pPr>
            <a:r>
              <a:rPr lang="en-US">
                <a:sym typeface="Symbol" panose="05050102010706020507" pitchFamily="18" charset="2"/>
              </a:rPr>
              <a:t>Tighten the </a:t>
            </a:r>
            <a:r>
              <a:rPr lang="en-US">
                <a:solidFill>
                  <a:srgbClr val="FFC000"/>
                </a:solidFill>
                <a:sym typeface="Symbol" panose="05050102010706020507" pitchFamily="18" charset="2"/>
              </a:rPr>
              <a:t>3 guiding camera lock screws</a:t>
            </a:r>
            <a:r>
              <a:rPr lang="en-US">
                <a:sym typeface="Symbol" panose="05050102010706020507" pitchFamily="18" charset="2"/>
              </a:rPr>
              <a:t>.</a:t>
            </a:r>
          </a:p>
        </p:txBody>
      </p:sp>
      <p:grpSp>
        <p:nvGrpSpPr>
          <p:cNvPr id="99349" name="Groupe 236"/>
          <p:cNvGrpSpPr>
            <a:grpSpLocks/>
          </p:cNvGrpSpPr>
          <p:nvPr/>
        </p:nvGrpSpPr>
        <p:grpSpPr bwMode="auto">
          <a:xfrm>
            <a:off x="6618288" y="1257300"/>
            <a:ext cx="890587" cy="411163"/>
            <a:chOff x="6457950" y="1645920"/>
            <a:chExt cx="1280160" cy="502920"/>
          </a:xfrm>
        </p:grpSpPr>
        <p:sp>
          <p:nvSpPr>
            <p:cNvPr id="235" name="Triangle isocèle 234"/>
            <p:cNvSpPr/>
            <p:nvPr/>
          </p:nvSpPr>
          <p:spPr bwMode="auto">
            <a:xfrm>
              <a:off x="6457950" y="1828447"/>
              <a:ext cx="1280160" cy="320393"/>
            </a:xfrm>
            <a:prstGeom prst="triangle">
              <a:avLst/>
            </a:prstGeom>
            <a:gradFill>
              <a:gsLst>
                <a:gs pos="0">
                  <a:schemeClr val="bg1"/>
                </a:gs>
                <a:gs pos="55000">
                  <a:srgbClr val="FFC000"/>
                </a:gs>
                <a:gs pos="100000">
                  <a:schemeClr val="bg1"/>
                </a:gs>
              </a:gsLst>
              <a:lin ang="10800000" scaled="1"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wrap="none"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6811648" y="1645920"/>
              <a:ext cx="561354" cy="320393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5000">
                  <a:srgbClr val="FFC000"/>
                </a:gs>
                <a:gs pos="100000">
                  <a:schemeClr val="bg1"/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wrap="none"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</p:grpSp>
      <p:sp>
        <p:nvSpPr>
          <p:cNvPr id="239" name="Légende encadrée 1 29"/>
          <p:cNvSpPr>
            <a:spLocks/>
          </p:cNvSpPr>
          <p:nvPr/>
        </p:nvSpPr>
        <p:spPr bwMode="auto">
          <a:xfrm>
            <a:off x="8532813" y="1898650"/>
            <a:ext cx="708025" cy="635000"/>
          </a:xfrm>
          <a:prstGeom prst="borderCallout1">
            <a:avLst>
              <a:gd name="adj1" fmla="val 50221"/>
              <a:gd name="adj2" fmla="val -2281"/>
              <a:gd name="adj3" fmla="val -55409"/>
              <a:gd name="adj4" fmla="val -201425"/>
            </a:avLst>
          </a:prstGeom>
          <a:solidFill>
            <a:schemeClr val="bg1"/>
          </a:solidFill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Light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source</a:t>
            </a:r>
            <a:endParaRPr lang="en-US" sz="2400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Science camera orientation</a:t>
            </a:r>
          </a:p>
        </p:txBody>
      </p:sp>
      <p:sp>
        <p:nvSpPr>
          <p:cNvPr id="100355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62B2605-92DA-4731-9F42-CF7ACEEF69C1}" type="datetime1">
              <a:rPr lang="fr-FR" sz="1400" smtClean="0">
                <a:solidFill>
                  <a:srgbClr val="FF9966"/>
                </a:solidFill>
              </a:rPr>
              <a:pPr/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0035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A79552-5561-4E57-A7DA-A294794F3F91}" type="slidenum">
              <a:rPr lang="fr-FR" sz="1400" smtClean="0">
                <a:solidFill>
                  <a:srgbClr val="FF9966"/>
                </a:solidFill>
              </a:rPr>
              <a:pPr/>
              <a:t>56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149725" y="2457450"/>
            <a:ext cx="1606550" cy="31083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4683125" y="1668463"/>
            <a:ext cx="947738" cy="7778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66000">
                <a:schemeClr val="accent1">
                  <a:lumMod val="45000"/>
                  <a:lumOff val="55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grpSp>
        <p:nvGrpSpPr>
          <p:cNvPr id="100359" name="Groupe 9"/>
          <p:cNvGrpSpPr>
            <a:grpSpLocks/>
          </p:cNvGrpSpPr>
          <p:nvPr/>
        </p:nvGrpSpPr>
        <p:grpSpPr bwMode="auto">
          <a:xfrm>
            <a:off x="4378325" y="2663825"/>
            <a:ext cx="1119188" cy="1073150"/>
            <a:chOff x="7227570" y="2125980"/>
            <a:chExt cx="1120140" cy="1074420"/>
          </a:xfrm>
        </p:grpSpPr>
        <p:sp>
          <p:nvSpPr>
            <p:cNvPr id="100370" name="Rectangle à coins arrondis 7"/>
            <p:cNvSpPr>
              <a:spLocks noChangeArrowheads="1"/>
            </p:cNvSpPr>
            <p:nvPr/>
          </p:nvSpPr>
          <p:spPr bwMode="auto">
            <a:xfrm>
              <a:off x="7227570" y="2125980"/>
              <a:ext cx="1120140" cy="107442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/>
            </a:p>
          </p:txBody>
        </p:sp>
        <p:sp>
          <p:nvSpPr>
            <p:cNvPr id="100371" name="ZoneTexte 8"/>
            <p:cNvSpPr txBox="1">
              <a:spLocks noChangeArrowheads="1"/>
            </p:cNvSpPr>
            <p:nvPr/>
          </p:nvSpPr>
          <p:spPr bwMode="auto">
            <a:xfrm>
              <a:off x="7353066" y="2247692"/>
              <a:ext cx="86914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i="1"/>
                <a:t>iNova</a:t>
              </a:r>
            </a:p>
            <a:p>
              <a:pPr algn="ctr"/>
              <a:r>
                <a:rPr lang="en-US"/>
                <a:t>guiding</a:t>
              </a:r>
            </a:p>
            <a:p>
              <a:pPr algn="ctr"/>
              <a:r>
                <a:rPr lang="en-US"/>
                <a:t>camera</a:t>
              </a:r>
            </a:p>
          </p:txBody>
        </p:sp>
      </p:grpSp>
      <p:grpSp>
        <p:nvGrpSpPr>
          <p:cNvPr id="100360" name="Groupe 12"/>
          <p:cNvGrpSpPr>
            <a:grpSpLocks/>
          </p:cNvGrpSpPr>
          <p:nvPr/>
        </p:nvGrpSpPr>
        <p:grpSpPr bwMode="auto">
          <a:xfrm rot="-348177">
            <a:off x="3192463" y="4103688"/>
            <a:ext cx="3521075" cy="2422525"/>
            <a:chOff x="3192780" y="4103370"/>
            <a:chExt cx="3520440" cy="2423160"/>
          </a:xfrm>
        </p:grpSpPr>
        <p:sp>
          <p:nvSpPr>
            <p:cNvPr id="11" name="Rectangle à coins arrondis 10"/>
            <p:cNvSpPr/>
            <p:nvPr/>
          </p:nvSpPr>
          <p:spPr bwMode="auto">
            <a:xfrm>
              <a:off x="3192780" y="4103370"/>
              <a:ext cx="3520440" cy="2423160"/>
            </a:xfrm>
            <a:prstGeom prst="roundRect">
              <a:avLst>
                <a:gd name="adj" fmla="val 9120"/>
              </a:avLst>
            </a:prstGeom>
            <a:solidFill>
              <a:schemeClr val="accent1">
                <a:lumMod val="95000"/>
                <a:lumOff val="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wrap="none"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100369" name="ZoneTexte 11"/>
            <p:cNvSpPr txBox="1">
              <a:spLocks noChangeArrowheads="1"/>
            </p:cNvSpPr>
            <p:nvPr/>
          </p:nvSpPr>
          <p:spPr bwMode="auto">
            <a:xfrm>
              <a:off x="4496786" y="4899452"/>
              <a:ext cx="91242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i="1"/>
                <a:t>ST402</a:t>
              </a:r>
              <a:r>
                <a:rPr lang="en-US"/>
                <a:t> </a:t>
              </a:r>
            </a:p>
            <a:p>
              <a:pPr algn="ctr"/>
              <a:r>
                <a:rPr lang="en-US"/>
                <a:t>science</a:t>
              </a:r>
            </a:p>
            <a:p>
              <a:pPr algn="ctr"/>
              <a:r>
                <a:rPr lang="en-US"/>
                <a:t>camera</a:t>
              </a:r>
            </a:p>
          </p:txBody>
        </p:sp>
      </p:grpSp>
      <p:sp>
        <p:nvSpPr>
          <p:cNvPr id="14" name="Arc 13"/>
          <p:cNvSpPr>
            <a:spLocks noChangeAspect="1"/>
          </p:cNvSpPr>
          <p:nvPr/>
        </p:nvSpPr>
        <p:spPr bwMode="auto">
          <a:xfrm>
            <a:off x="2592388" y="2913063"/>
            <a:ext cx="4721225" cy="4722812"/>
          </a:xfrm>
          <a:prstGeom prst="arc">
            <a:avLst>
              <a:gd name="adj1" fmla="val 19255873"/>
              <a:gd name="adj2" fmla="val 2379627"/>
            </a:avLst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stealth" w="lg" len="lg"/>
            <a:tailEnd type="stealth" w="lg" len="lg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Légende encadrée 1 29"/>
          <p:cNvSpPr>
            <a:spLocks/>
          </p:cNvSpPr>
          <p:nvPr/>
        </p:nvSpPr>
        <p:spPr bwMode="auto">
          <a:xfrm>
            <a:off x="6403975" y="1377950"/>
            <a:ext cx="1290638" cy="635000"/>
          </a:xfrm>
          <a:prstGeom prst="borderCallout1">
            <a:avLst>
              <a:gd name="adj1" fmla="val 50221"/>
              <a:gd name="adj2" fmla="val -2281"/>
              <a:gd name="adj3" fmla="val 89539"/>
              <a:gd name="adj4" fmla="val -79949"/>
            </a:avLst>
          </a:prstGeom>
          <a:solidFill>
            <a:schemeClr val="bg1"/>
          </a:solidFill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Telescope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interface </a:t>
            </a:r>
            <a:r>
              <a:rPr lang="en-US" sz="1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(2”)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Légende encadrée 1 29"/>
          <p:cNvSpPr>
            <a:spLocks/>
          </p:cNvSpPr>
          <p:nvPr/>
        </p:nvSpPr>
        <p:spPr bwMode="auto">
          <a:xfrm>
            <a:off x="6624638" y="2559050"/>
            <a:ext cx="1073150" cy="338138"/>
          </a:xfrm>
          <a:prstGeom prst="borderCallout1">
            <a:avLst>
              <a:gd name="adj1" fmla="val 50221"/>
              <a:gd name="adj2" fmla="val -2281"/>
              <a:gd name="adj3" fmla="val 89539"/>
              <a:gd name="adj4" fmla="val -79949"/>
            </a:avLst>
          </a:prstGeom>
          <a:solidFill>
            <a:schemeClr val="bg1"/>
          </a:solidFill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LHIRES-III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0364" name="ZoneTexte 16"/>
          <p:cNvSpPr txBox="1">
            <a:spLocks noChangeArrowheads="1"/>
          </p:cNvSpPr>
          <p:nvPr/>
        </p:nvSpPr>
        <p:spPr bwMode="auto">
          <a:xfrm>
            <a:off x="7350125" y="4879975"/>
            <a:ext cx="19288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>
                <a:solidFill>
                  <a:srgbClr val="FFFF00"/>
                </a:solidFill>
              </a:rPr>
              <a:t>Camera orientation</a:t>
            </a:r>
          </a:p>
          <a:p>
            <a:r>
              <a:rPr lang="en-US">
                <a:solidFill>
                  <a:srgbClr val="FFFF00"/>
                </a:solidFill>
              </a:rPr>
              <a:t>angle adjustment</a:t>
            </a:r>
          </a:p>
        </p:txBody>
      </p:sp>
      <p:pic>
        <p:nvPicPr>
          <p:cNvPr id="100365" name="Imag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97" r="26015"/>
          <a:stretch>
            <a:fillRect/>
          </a:stretch>
        </p:blipFill>
        <p:spPr bwMode="auto">
          <a:xfrm>
            <a:off x="0" y="1428750"/>
            <a:ext cx="2994025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6" name="ZoneTexte 18"/>
          <p:cNvSpPr txBox="1">
            <a:spLocks noChangeArrowheads="1"/>
          </p:cNvSpPr>
          <p:nvPr/>
        </p:nvSpPr>
        <p:spPr bwMode="auto">
          <a:xfrm rot="-2164250">
            <a:off x="1852613" y="1374775"/>
            <a:ext cx="88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Guiding</a:t>
            </a:r>
          </a:p>
          <a:p>
            <a:r>
              <a:rPr lang="en-US"/>
              <a:t>port</a:t>
            </a:r>
          </a:p>
        </p:txBody>
      </p:sp>
      <p:sp>
        <p:nvSpPr>
          <p:cNvPr id="100367" name="ZoneTexte 19"/>
          <p:cNvSpPr txBox="1">
            <a:spLocks noChangeArrowheads="1"/>
          </p:cNvSpPr>
          <p:nvPr/>
        </p:nvSpPr>
        <p:spPr bwMode="auto">
          <a:xfrm rot="-2164250">
            <a:off x="2266950" y="2178050"/>
            <a:ext cx="912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Science</a:t>
            </a:r>
          </a:p>
          <a:p>
            <a:r>
              <a:rPr lang="en-US"/>
              <a:t>port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e 55"/>
          <p:cNvGrpSpPr>
            <a:grpSpLocks/>
          </p:cNvGrpSpPr>
          <p:nvPr/>
        </p:nvGrpSpPr>
        <p:grpSpPr bwMode="auto">
          <a:xfrm>
            <a:off x="1924050" y="1827213"/>
            <a:ext cx="6088063" cy="3440112"/>
            <a:chOff x="1924050" y="1826609"/>
            <a:chExt cx="6088380" cy="3440430"/>
          </a:xfrm>
        </p:grpSpPr>
        <p:sp>
          <p:nvSpPr>
            <p:cNvPr id="7" name="Rectangle 6"/>
            <p:cNvSpPr/>
            <p:nvPr/>
          </p:nvSpPr>
          <p:spPr bwMode="auto">
            <a:xfrm>
              <a:off x="2301895" y="1826609"/>
              <a:ext cx="5302526" cy="344043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wrap="none"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 bwMode="auto">
            <a:xfrm rot="21214784">
              <a:off x="2014543" y="2996704"/>
              <a:ext cx="5859767" cy="10796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lumOff val="25000"/>
                  </a:schemeClr>
                </a:gs>
                <a:gs pos="20000">
                  <a:schemeClr val="tx1">
                    <a:lumMod val="75000"/>
                  </a:schemeClr>
                </a:gs>
                <a:gs pos="80000">
                  <a:schemeClr val="tx1">
                    <a:lumMod val="75000"/>
                  </a:schemeClr>
                </a:gs>
                <a:gs pos="100000">
                  <a:schemeClr val="bg1">
                    <a:lumMod val="75000"/>
                    <a:lumOff val="2500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101392" name="Rectangle 9"/>
            <p:cNvSpPr>
              <a:spLocks noChangeArrowheads="1"/>
            </p:cNvSpPr>
            <p:nvPr/>
          </p:nvSpPr>
          <p:spPr bwMode="auto">
            <a:xfrm>
              <a:off x="7612380" y="2174589"/>
              <a:ext cx="400050" cy="19659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20" rIns="45720" anchor="ctr" anchorCtr="1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/>
            </a:p>
          </p:txBody>
        </p:sp>
        <p:sp>
          <p:nvSpPr>
            <p:cNvPr id="101393" name="Rectangle 11"/>
            <p:cNvSpPr>
              <a:spLocks noChangeArrowheads="1"/>
            </p:cNvSpPr>
            <p:nvPr/>
          </p:nvSpPr>
          <p:spPr bwMode="auto">
            <a:xfrm>
              <a:off x="1924050" y="2738469"/>
              <a:ext cx="400050" cy="19659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20" rIns="45720" anchor="ctr" anchorCtr="1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/>
            </a:p>
          </p:txBody>
        </p:sp>
        <p:sp>
          <p:nvSpPr>
            <p:cNvPr id="101394" name="Rectangle 10"/>
            <p:cNvSpPr>
              <a:spLocks noChangeArrowheads="1"/>
            </p:cNvSpPr>
            <p:nvPr/>
          </p:nvSpPr>
          <p:spPr bwMode="auto">
            <a:xfrm>
              <a:off x="2301240" y="1826609"/>
              <a:ext cx="5303520" cy="3440430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 anchorCtr="1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/>
            </a:p>
          </p:txBody>
        </p:sp>
        <p:sp>
          <p:nvSpPr>
            <p:cNvPr id="16" name="Forme libre 15"/>
            <p:cNvSpPr/>
            <p:nvPr/>
          </p:nvSpPr>
          <p:spPr bwMode="auto">
            <a:xfrm rot="20400000">
              <a:off x="4965858" y="2957013"/>
              <a:ext cx="31752" cy="1235189"/>
            </a:xfrm>
            <a:custGeom>
              <a:avLst/>
              <a:gdLst>
                <a:gd name="connsiteX0" fmla="*/ 23104 w 32294"/>
                <a:gd name="connsiteY0" fmla="*/ 0 h 1236048"/>
                <a:gd name="connsiteX1" fmla="*/ 130 w 32294"/>
                <a:gd name="connsiteY1" fmla="*/ 601941 h 1236048"/>
                <a:gd name="connsiteX2" fmla="*/ 32294 w 32294"/>
                <a:gd name="connsiteY2" fmla="*/ 1236048 h 123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94" h="1236048">
                  <a:moveTo>
                    <a:pt x="23104" y="0"/>
                  </a:moveTo>
                  <a:cubicBezTo>
                    <a:pt x="10851" y="197966"/>
                    <a:pt x="-1402" y="395933"/>
                    <a:pt x="130" y="601941"/>
                  </a:cubicBezTo>
                  <a:cubicBezTo>
                    <a:pt x="1662" y="807949"/>
                    <a:pt x="16978" y="1021998"/>
                    <a:pt x="32294" y="1236048"/>
                  </a:cubicBezTo>
                </a:path>
              </a:pathLst>
            </a:custGeom>
            <a:noFill/>
            <a:ln w="38100" cap="flat" cmpd="sng" algn="ctr">
              <a:solidFill>
                <a:schemeClr val="bg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Forme libre 36"/>
            <p:cNvSpPr/>
            <p:nvPr/>
          </p:nvSpPr>
          <p:spPr bwMode="auto">
            <a:xfrm rot="20400000">
              <a:off x="3879952" y="3058623"/>
              <a:ext cx="33340" cy="1236776"/>
            </a:xfrm>
            <a:custGeom>
              <a:avLst/>
              <a:gdLst>
                <a:gd name="connsiteX0" fmla="*/ 23104 w 32294"/>
                <a:gd name="connsiteY0" fmla="*/ 0 h 1236048"/>
                <a:gd name="connsiteX1" fmla="*/ 130 w 32294"/>
                <a:gd name="connsiteY1" fmla="*/ 601941 h 1236048"/>
                <a:gd name="connsiteX2" fmla="*/ 32294 w 32294"/>
                <a:gd name="connsiteY2" fmla="*/ 1236048 h 123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94" h="1236048">
                  <a:moveTo>
                    <a:pt x="23104" y="0"/>
                  </a:moveTo>
                  <a:cubicBezTo>
                    <a:pt x="10851" y="197966"/>
                    <a:pt x="-1402" y="395933"/>
                    <a:pt x="130" y="601941"/>
                  </a:cubicBezTo>
                  <a:cubicBezTo>
                    <a:pt x="1662" y="807949"/>
                    <a:pt x="16978" y="1021998"/>
                    <a:pt x="32294" y="1236048"/>
                  </a:cubicBezTo>
                </a:path>
              </a:pathLst>
            </a:custGeom>
            <a:noFill/>
            <a:ln w="19050" cap="flat" cmpd="sng" algn="ctr">
              <a:solidFill>
                <a:schemeClr val="bg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Forme libre 37"/>
            <p:cNvSpPr/>
            <p:nvPr/>
          </p:nvSpPr>
          <p:spPr bwMode="auto">
            <a:xfrm rot="20400000">
              <a:off x="3921229" y="3061798"/>
              <a:ext cx="31752" cy="1236776"/>
            </a:xfrm>
            <a:custGeom>
              <a:avLst/>
              <a:gdLst>
                <a:gd name="connsiteX0" fmla="*/ 23104 w 32294"/>
                <a:gd name="connsiteY0" fmla="*/ 0 h 1236048"/>
                <a:gd name="connsiteX1" fmla="*/ 130 w 32294"/>
                <a:gd name="connsiteY1" fmla="*/ 601941 h 1236048"/>
                <a:gd name="connsiteX2" fmla="*/ 32294 w 32294"/>
                <a:gd name="connsiteY2" fmla="*/ 1236048 h 123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94" h="1236048">
                  <a:moveTo>
                    <a:pt x="23104" y="0"/>
                  </a:moveTo>
                  <a:cubicBezTo>
                    <a:pt x="10851" y="197966"/>
                    <a:pt x="-1402" y="395933"/>
                    <a:pt x="130" y="601941"/>
                  </a:cubicBezTo>
                  <a:cubicBezTo>
                    <a:pt x="1662" y="807949"/>
                    <a:pt x="16978" y="1021998"/>
                    <a:pt x="32294" y="1236048"/>
                  </a:cubicBezTo>
                </a:path>
              </a:pathLst>
            </a:custGeom>
            <a:noFill/>
            <a:ln w="19050" cap="flat" cmpd="sng" algn="ctr">
              <a:solidFill>
                <a:schemeClr val="bg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Forme libre 38"/>
            <p:cNvSpPr/>
            <p:nvPr/>
          </p:nvSpPr>
          <p:spPr bwMode="auto">
            <a:xfrm rot="20400000">
              <a:off x="4316538" y="3003055"/>
              <a:ext cx="31752" cy="1236777"/>
            </a:xfrm>
            <a:custGeom>
              <a:avLst/>
              <a:gdLst>
                <a:gd name="connsiteX0" fmla="*/ 23104 w 32294"/>
                <a:gd name="connsiteY0" fmla="*/ 0 h 1236048"/>
                <a:gd name="connsiteX1" fmla="*/ 130 w 32294"/>
                <a:gd name="connsiteY1" fmla="*/ 601941 h 1236048"/>
                <a:gd name="connsiteX2" fmla="*/ 32294 w 32294"/>
                <a:gd name="connsiteY2" fmla="*/ 1236048 h 123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94" h="1236048">
                  <a:moveTo>
                    <a:pt x="23104" y="0"/>
                  </a:moveTo>
                  <a:cubicBezTo>
                    <a:pt x="10851" y="197966"/>
                    <a:pt x="-1402" y="395933"/>
                    <a:pt x="130" y="601941"/>
                  </a:cubicBezTo>
                  <a:cubicBezTo>
                    <a:pt x="1662" y="807949"/>
                    <a:pt x="16978" y="1021998"/>
                    <a:pt x="32294" y="1236048"/>
                  </a:cubicBezTo>
                </a:path>
              </a:pathLst>
            </a:custGeom>
            <a:noFill/>
            <a:ln w="9525" cap="flat" cmpd="sng" algn="ctr">
              <a:solidFill>
                <a:schemeClr val="bg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Forme libre 39"/>
            <p:cNvSpPr/>
            <p:nvPr/>
          </p:nvSpPr>
          <p:spPr bwMode="auto">
            <a:xfrm rot="20400000">
              <a:off x="3062347" y="3131655"/>
              <a:ext cx="31752" cy="1235189"/>
            </a:xfrm>
            <a:custGeom>
              <a:avLst/>
              <a:gdLst>
                <a:gd name="connsiteX0" fmla="*/ 23104 w 32294"/>
                <a:gd name="connsiteY0" fmla="*/ 0 h 1236048"/>
                <a:gd name="connsiteX1" fmla="*/ 130 w 32294"/>
                <a:gd name="connsiteY1" fmla="*/ 601941 h 1236048"/>
                <a:gd name="connsiteX2" fmla="*/ 32294 w 32294"/>
                <a:gd name="connsiteY2" fmla="*/ 1236048 h 123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94" h="1236048">
                  <a:moveTo>
                    <a:pt x="23104" y="0"/>
                  </a:moveTo>
                  <a:cubicBezTo>
                    <a:pt x="10851" y="197966"/>
                    <a:pt x="-1402" y="395933"/>
                    <a:pt x="130" y="601941"/>
                  </a:cubicBezTo>
                  <a:cubicBezTo>
                    <a:pt x="1662" y="807949"/>
                    <a:pt x="16978" y="1021998"/>
                    <a:pt x="32294" y="1236048"/>
                  </a:cubicBezTo>
                </a:path>
              </a:pathLst>
            </a:custGeom>
            <a:noFill/>
            <a:ln w="25400" cap="flat" cmpd="sng" algn="ctr">
              <a:solidFill>
                <a:schemeClr val="bg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Forme libre 40"/>
            <p:cNvSpPr/>
            <p:nvPr/>
          </p:nvSpPr>
          <p:spPr bwMode="auto">
            <a:xfrm rot="20400000">
              <a:off x="2806746" y="3180871"/>
              <a:ext cx="33340" cy="1235189"/>
            </a:xfrm>
            <a:custGeom>
              <a:avLst/>
              <a:gdLst>
                <a:gd name="connsiteX0" fmla="*/ 23104 w 32294"/>
                <a:gd name="connsiteY0" fmla="*/ 0 h 1236048"/>
                <a:gd name="connsiteX1" fmla="*/ 130 w 32294"/>
                <a:gd name="connsiteY1" fmla="*/ 601941 h 1236048"/>
                <a:gd name="connsiteX2" fmla="*/ 32294 w 32294"/>
                <a:gd name="connsiteY2" fmla="*/ 1236048 h 123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94" h="1236048">
                  <a:moveTo>
                    <a:pt x="23104" y="0"/>
                  </a:moveTo>
                  <a:cubicBezTo>
                    <a:pt x="10851" y="197966"/>
                    <a:pt x="-1402" y="395933"/>
                    <a:pt x="130" y="601941"/>
                  </a:cubicBezTo>
                  <a:cubicBezTo>
                    <a:pt x="1662" y="807949"/>
                    <a:pt x="16978" y="1021998"/>
                    <a:pt x="32294" y="1236048"/>
                  </a:cubicBezTo>
                </a:path>
              </a:pathLst>
            </a:custGeom>
            <a:noFill/>
            <a:ln w="9525" cap="flat" cmpd="sng" algn="ctr">
              <a:solidFill>
                <a:schemeClr val="bg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Forme libre 41"/>
            <p:cNvSpPr/>
            <p:nvPr/>
          </p:nvSpPr>
          <p:spPr bwMode="auto">
            <a:xfrm rot="20400000">
              <a:off x="5615180" y="2872868"/>
              <a:ext cx="33339" cy="1235189"/>
            </a:xfrm>
            <a:custGeom>
              <a:avLst/>
              <a:gdLst>
                <a:gd name="connsiteX0" fmla="*/ 23104 w 32294"/>
                <a:gd name="connsiteY0" fmla="*/ 0 h 1236048"/>
                <a:gd name="connsiteX1" fmla="*/ 130 w 32294"/>
                <a:gd name="connsiteY1" fmla="*/ 601941 h 1236048"/>
                <a:gd name="connsiteX2" fmla="*/ 32294 w 32294"/>
                <a:gd name="connsiteY2" fmla="*/ 1236048 h 123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94" h="1236048">
                  <a:moveTo>
                    <a:pt x="23104" y="0"/>
                  </a:moveTo>
                  <a:cubicBezTo>
                    <a:pt x="10851" y="197966"/>
                    <a:pt x="-1402" y="395933"/>
                    <a:pt x="130" y="601941"/>
                  </a:cubicBezTo>
                  <a:cubicBezTo>
                    <a:pt x="1662" y="807949"/>
                    <a:pt x="16978" y="1021998"/>
                    <a:pt x="32294" y="1236048"/>
                  </a:cubicBezTo>
                </a:path>
              </a:pathLst>
            </a:custGeom>
            <a:noFill/>
            <a:ln w="9525" cap="flat" cmpd="sng" algn="ctr">
              <a:solidFill>
                <a:schemeClr val="bg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Forme libre 42"/>
            <p:cNvSpPr/>
            <p:nvPr/>
          </p:nvSpPr>
          <p:spPr bwMode="auto">
            <a:xfrm rot="20400000">
              <a:off x="7267853" y="2682350"/>
              <a:ext cx="31752" cy="1236777"/>
            </a:xfrm>
            <a:custGeom>
              <a:avLst/>
              <a:gdLst>
                <a:gd name="connsiteX0" fmla="*/ 23104 w 32294"/>
                <a:gd name="connsiteY0" fmla="*/ 0 h 1236048"/>
                <a:gd name="connsiteX1" fmla="*/ 130 w 32294"/>
                <a:gd name="connsiteY1" fmla="*/ 601941 h 1236048"/>
                <a:gd name="connsiteX2" fmla="*/ 32294 w 32294"/>
                <a:gd name="connsiteY2" fmla="*/ 1236048 h 123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94" h="1236048">
                  <a:moveTo>
                    <a:pt x="23104" y="0"/>
                  </a:moveTo>
                  <a:cubicBezTo>
                    <a:pt x="10851" y="197966"/>
                    <a:pt x="-1402" y="395933"/>
                    <a:pt x="130" y="601941"/>
                  </a:cubicBezTo>
                  <a:cubicBezTo>
                    <a:pt x="1662" y="807949"/>
                    <a:pt x="16978" y="1021998"/>
                    <a:pt x="32294" y="1236048"/>
                  </a:cubicBezTo>
                </a:path>
              </a:pathLst>
            </a:custGeom>
            <a:noFill/>
            <a:ln w="9525" cap="flat" cmpd="sng" algn="ctr">
              <a:solidFill>
                <a:schemeClr val="bg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Forme libre 43"/>
            <p:cNvSpPr/>
            <p:nvPr/>
          </p:nvSpPr>
          <p:spPr bwMode="auto">
            <a:xfrm rot="20400000">
              <a:off x="3650285" y="3078064"/>
              <a:ext cx="32294" cy="1236048"/>
            </a:xfrm>
            <a:custGeom>
              <a:avLst/>
              <a:gdLst>
                <a:gd name="connsiteX0" fmla="*/ 23104 w 32294"/>
                <a:gd name="connsiteY0" fmla="*/ 0 h 1236048"/>
                <a:gd name="connsiteX1" fmla="*/ 130 w 32294"/>
                <a:gd name="connsiteY1" fmla="*/ 601941 h 1236048"/>
                <a:gd name="connsiteX2" fmla="*/ 32294 w 32294"/>
                <a:gd name="connsiteY2" fmla="*/ 1236048 h 123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94" h="1236048">
                  <a:moveTo>
                    <a:pt x="23104" y="0"/>
                  </a:moveTo>
                  <a:cubicBezTo>
                    <a:pt x="10851" y="197966"/>
                    <a:pt x="-1402" y="395933"/>
                    <a:pt x="130" y="601941"/>
                  </a:cubicBezTo>
                  <a:cubicBezTo>
                    <a:pt x="1662" y="807949"/>
                    <a:pt x="16978" y="1021998"/>
                    <a:pt x="32294" y="1236048"/>
                  </a:cubicBezTo>
                </a:path>
              </a:pathLst>
            </a:custGeom>
            <a:noFill/>
            <a:ln w="25400" cap="flat" cmpd="sng" algn="ctr">
              <a:gradFill>
                <a:gsLst>
                  <a:gs pos="0">
                    <a:schemeClr val="bg1">
                      <a:lumMod val="75000"/>
                      <a:lumOff val="25000"/>
                    </a:schemeClr>
                  </a:gs>
                  <a:gs pos="20000">
                    <a:schemeClr val="tx1"/>
                  </a:gs>
                  <a:gs pos="80000">
                    <a:schemeClr val="tx1"/>
                  </a:gs>
                  <a:gs pos="100000">
                    <a:schemeClr val="bg1">
                      <a:lumMod val="75000"/>
                      <a:lumOff val="25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101379" name="Connecteur droit avec flèche 48"/>
          <p:cNvCxnSpPr>
            <a:cxnSpLocks noChangeShapeType="1"/>
            <a:endCxn id="42" idx="1"/>
          </p:cNvCxnSpPr>
          <p:nvPr/>
        </p:nvCxnSpPr>
        <p:spPr bwMode="auto">
          <a:xfrm flipH="1" flipV="1">
            <a:off x="5611813" y="3481388"/>
            <a:ext cx="2257425" cy="795337"/>
          </a:xfrm>
          <a:prstGeom prst="straightConnector1">
            <a:avLst/>
          </a:prstGeom>
          <a:noFill/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1380" name="Connecteur droit avec flèche 53"/>
          <p:cNvCxnSpPr>
            <a:cxnSpLocks noChangeShapeType="1"/>
            <a:endCxn id="16" idx="1"/>
          </p:cNvCxnSpPr>
          <p:nvPr/>
        </p:nvCxnSpPr>
        <p:spPr bwMode="auto">
          <a:xfrm flipH="1" flipV="1">
            <a:off x="4960938" y="3565525"/>
            <a:ext cx="2908300" cy="701675"/>
          </a:xfrm>
          <a:prstGeom prst="straightConnector1">
            <a:avLst/>
          </a:prstGeom>
          <a:noFill/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13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Spectral image geometry</a:t>
            </a:r>
          </a:p>
        </p:txBody>
      </p:sp>
      <p:sp>
        <p:nvSpPr>
          <p:cNvPr id="101382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EFD302-786D-4A68-A5F6-B412F188DBCC}" type="datetime1">
              <a:rPr lang="fr-FR" sz="1400" smtClean="0">
                <a:solidFill>
                  <a:srgbClr val="FF9966"/>
                </a:solidFill>
              </a:rPr>
              <a:pPr/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01383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10138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6AF4112-6EDC-4FAE-A8C9-1DEFB04F61E2}" type="slidenum">
              <a:rPr lang="fr-FR" sz="1400" smtClean="0">
                <a:solidFill>
                  <a:srgbClr val="FF9966"/>
                </a:solidFill>
              </a:rPr>
              <a:pPr/>
              <a:t>57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01385" name="ZoneTexte 27"/>
          <p:cNvSpPr txBox="1">
            <a:spLocks noChangeArrowheads="1"/>
          </p:cNvSpPr>
          <p:nvPr/>
        </p:nvSpPr>
        <p:spPr bwMode="auto">
          <a:xfrm>
            <a:off x="3397250" y="1404938"/>
            <a:ext cx="3111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rgbClr val="FFFF00"/>
                </a:solidFill>
              </a:rPr>
              <a:t>Typical non-ideal spectral image</a:t>
            </a:r>
          </a:p>
        </p:txBody>
      </p:sp>
      <p:sp>
        <p:nvSpPr>
          <p:cNvPr id="46" name="Légende encadrée 1 29"/>
          <p:cNvSpPr>
            <a:spLocks/>
          </p:cNvSpPr>
          <p:nvPr/>
        </p:nvSpPr>
        <p:spPr bwMode="auto">
          <a:xfrm>
            <a:off x="7831138" y="2287588"/>
            <a:ext cx="1562100" cy="338137"/>
          </a:xfrm>
          <a:prstGeom prst="borderCallout1">
            <a:avLst>
              <a:gd name="adj1" fmla="val 50221"/>
              <a:gd name="adj2" fmla="val -2281"/>
              <a:gd name="adj3" fmla="val -41054"/>
              <a:gd name="adj4" fmla="val -63226"/>
            </a:avLst>
          </a:prstGeom>
          <a:solidFill>
            <a:schemeClr val="bg1"/>
          </a:solidFill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Sky background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7" name="Légende encadrée 1 29"/>
          <p:cNvSpPr>
            <a:spLocks/>
          </p:cNvSpPr>
          <p:nvPr/>
        </p:nvSpPr>
        <p:spPr bwMode="auto">
          <a:xfrm>
            <a:off x="7831138" y="3919538"/>
            <a:ext cx="1071562" cy="633412"/>
          </a:xfrm>
          <a:prstGeom prst="borderCallout1">
            <a:avLst>
              <a:gd name="adj1" fmla="val 50221"/>
              <a:gd name="adj2" fmla="val -2281"/>
              <a:gd name="adj3" fmla="val -98311"/>
              <a:gd name="adj4" fmla="val -51933"/>
            </a:avLst>
          </a:prstGeom>
          <a:solidFill>
            <a:schemeClr val="bg1"/>
          </a:solidFill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Absorption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lines</a:t>
            </a:r>
            <a:endParaRPr lang="en-US" sz="2400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1" name="Légende encadrée 1 29"/>
          <p:cNvSpPr>
            <a:spLocks/>
          </p:cNvSpPr>
          <p:nvPr/>
        </p:nvSpPr>
        <p:spPr bwMode="auto">
          <a:xfrm>
            <a:off x="7831138" y="2954338"/>
            <a:ext cx="1082675" cy="338137"/>
          </a:xfrm>
          <a:prstGeom prst="borderCallout1">
            <a:avLst>
              <a:gd name="adj1" fmla="val 50221"/>
              <a:gd name="adj2" fmla="val -2281"/>
              <a:gd name="adj3" fmla="val 69685"/>
              <a:gd name="adj4" fmla="val -36082"/>
            </a:avLst>
          </a:prstGeom>
          <a:solidFill>
            <a:schemeClr val="bg1"/>
          </a:solidFill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Continuum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2" name="Légende encadrée 1 29"/>
          <p:cNvSpPr>
            <a:spLocks/>
          </p:cNvSpPr>
          <p:nvPr/>
        </p:nvSpPr>
        <p:spPr bwMode="auto">
          <a:xfrm>
            <a:off x="7831138" y="4635500"/>
            <a:ext cx="922337" cy="633413"/>
          </a:xfrm>
          <a:prstGeom prst="borderCallout1">
            <a:avLst>
              <a:gd name="adj1" fmla="val 50221"/>
              <a:gd name="adj2" fmla="val -2281"/>
              <a:gd name="adj3" fmla="val -136347"/>
              <a:gd name="adj4" fmla="val -448463"/>
            </a:avLst>
          </a:prstGeom>
          <a:solidFill>
            <a:schemeClr val="bg1"/>
          </a:solidFill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Emission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line</a:t>
            </a:r>
            <a:endParaRPr lang="en-US" sz="2400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e 33"/>
          <p:cNvGrpSpPr>
            <a:grpSpLocks/>
          </p:cNvGrpSpPr>
          <p:nvPr/>
        </p:nvGrpSpPr>
        <p:grpSpPr bwMode="auto">
          <a:xfrm>
            <a:off x="1924050" y="1827213"/>
            <a:ext cx="6088063" cy="3440112"/>
            <a:chOff x="1924050" y="1826609"/>
            <a:chExt cx="6088380" cy="3440430"/>
          </a:xfrm>
        </p:grpSpPr>
        <p:sp>
          <p:nvSpPr>
            <p:cNvPr id="35" name="Rectangle 34"/>
            <p:cNvSpPr/>
            <p:nvPr/>
          </p:nvSpPr>
          <p:spPr bwMode="auto">
            <a:xfrm>
              <a:off x="2301895" y="1826609"/>
              <a:ext cx="5302526" cy="344043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wrap="none"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36" name="Rectangle 35"/>
            <p:cNvSpPr/>
            <p:nvPr/>
          </p:nvSpPr>
          <p:spPr bwMode="auto">
            <a:xfrm rot="21214784">
              <a:off x="2014543" y="2996704"/>
              <a:ext cx="5859767" cy="10796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lumOff val="25000"/>
                  </a:schemeClr>
                </a:gs>
                <a:gs pos="20000">
                  <a:schemeClr val="tx1">
                    <a:lumMod val="75000"/>
                  </a:schemeClr>
                </a:gs>
                <a:gs pos="80000">
                  <a:schemeClr val="tx1">
                    <a:lumMod val="75000"/>
                  </a:schemeClr>
                </a:gs>
                <a:gs pos="100000">
                  <a:schemeClr val="bg1">
                    <a:lumMod val="75000"/>
                    <a:lumOff val="2500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102423" name="Rectangle 44"/>
            <p:cNvSpPr>
              <a:spLocks noChangeArrowheads="1"/>
            </p:cNvSpPr>
            <p:nvPr/>
          </p:nvSpPr>
          <p:spPr bwMode="auto">
            <a:xfrm>
              <a:off x="7612380" y="2174589"/>
              <a:ext cx="400050" cy="19659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20" rIns="45720" anchor="ctr" anchorCtr="1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/>
            </a:p>
          </p:txBody>
        </p:sp>
        <p:sp>
          <p:nvSpPr>
            <p:cNvPr id="102424" name="Rectangle 45"/>
            <p:cNvSpPr>
              <a:spLocks noChangeArrowheads="1"/>
            </p:cNvSpPr>
            <p:nvPr/>
          </p:nvSpPr>
          <p:spPr bwMode="auto">
            <a:xfrm>
              <a:off x="1924050" y="2738469"/>
              <a:ext cx="400050" cy="19659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20" rIns="45720" anchor="ctr" anchorCtr="1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/>
            </a:p>
          </p:txBody>
        </p:sp>
        <p:sp>
          <p:nvSpPr>
            <p:cNvPr id="102425" name="Rectangle 46"/>
            <p:cNvSpPr>
              <a:spLocks noChangeArrowheads="1"/>
            </p:cNvSpPr>
            <p:nvPr/>
          </p:nvSpPr>
          <p:spPr bwMode="auto">
            <a:xfrm>
              <a:off x="2301240" y="1826609"/>
              <a:ext cx="5303520" cy="3440430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 anchorCtr="1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/>
            </a:p>
          </p:txBody>
        </p:sp>
        <p:sp>
          <p:nvSpPr>
            <p:cNvPr id="48" name="Forme libre 47"/>
            <p:cNvSpPr/>
            <p:nvPr/>
          </p:nvSpPr>
          <p:spPr bwMode="auto">
            <a:xfrm rot="20400000">
              <a:off x="4965858" y="2957013"/>
              <a:ext cx="31752" cy="1235189"/>
            </a:xfrm>
            <a:custGeom>
              <a:avLst/>
              <a:gdLst>
                <a:gd name="connsiteX0" fmla="*/ 23104 w 32294"/>
                <a:gd name="connsiteY0" fmla="*/ 0 h 1236048"/>
                <a:gd name="connsiteX1" fmla="*/ 130 w 32294"/>
                <a:gd name="connsiteY1" fmla="*/ 601941 h 1236048"/>
                <a:gd name="connsiteX2" fmla="*/ 32294 w 32294"/>
                <a:gd name="connsiteY2" fmla="*/ 1236048 h 123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94" h="1236048">
                  <a:moveTo>
                    <a:pt x="23104" y="0"/>
                  </a:moveTo>
                  <a:cubicBezTo>
                    <a:pt x="10851" y="197966"/>
                    <a:pt x="-1402" y="395933"/>
                    <a:pt x="130" y="601941"/>
                  </a:cubicBezTo>
                  <a:cubicBezTo>
                    <a:pt x="1662" y="807949"/>
                    <a:pt x="16978" y="1021998"/>
                    <a:pt x="32294" y="1236048"/>
                  </a:cubicBezTo>
                </a:path>
              </a:pathLst>
            </a:custGeom>
            <a:noFill/>
            <a:ln w="38100" cap="flat" cmpd="sng" algn="ctr">
              <a:solidFill>
                <a:schemeClr val="bg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orme libre 48"/>
            <p:cNvSpPr/>
            <p:nvPr/>
          </p:nvSpPr>
          <p:spPr bwMode="auto">
            <a:xfrm rot="20400000">
              <a:off x="3879952" y="3058623"/>
              <a:ext cx="33340" cy="1236776"/>
            </a:xfrm>
            <a:custGeom>
              <a:avLst/>
              <a:gdLst>
                <a:gd name="connsiteX0" fmla="*/ 23104 w 32294"/>
                <a:gd name="connsiteY0" fmla="*/ 0 h 1236048"/>
                <a:gd name="connsiteX1" fmla="*/ 130 w 32294"/>
                <a:gd name="connsiteY1" fmla="*/ 601941 h 1236048"/>
                <a:gd name="connsiteX2" fmla="*/ 32294 w 32294"/>
                <a:gd name="connsiteY2" fmla="*/ 1236048 h 123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94" h="1236048">
                  <a:moveTo>
                    <a:pt x="23104" y="0"/>
                  </a:moveTo>
                  <a:cubicBezTo>
                    <a:pt x="10851" y="197966"/>
                    <a:pt x="-1402" y="395933"/>
                    <a:pt x="130" y="601941"/>
                  </a:cubicBezTo>
                  <a:cubicBezTo>
                    <a:pt x="1662" y="807949"/>
                    <a:pt x="16978" y="1021998"/>
                    <a:pt x="32294" y="1236048"/>
                  </a:cubicBezTo>
                </a:path>
              </a:pathLst>
            </a:custGeom>
            <a:noFill/>
            <a:ln w="19050" cap="flat" cmpd="sng" algn="ctr">
              <a:solidFill>
                <a:schemeClr val="bg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Forme libre 49"/>
            <p:cNvSpPr/>
            <p:nvPr/>
          </p:nvSpPr>
          <p:spPr bwMode="auto">
            <a:xfrm rot="20400000">
              <a:off x="3921229" y="3061798"/>
              <a:ext cx="31752" cy="1236776"/>
            </a:xfrm>
            <a:custGeom>
              <a:avLst/>
              <a:gdLst>
                <a:gd name="connsiteX0" fmla="*/ 23104 w 32294"/>
                <a:gd name="connsiteY0" fmla="*/ 0 h 1236048"/>
                <a:gd name="connsiteX1" fmla="*/ 130 w 32294"/>
                <a:gd name="connsiteY1" fmla="*/ 601941 h 1236048"/>
                <a:gd name="connsiteX2" fmla="*/ 32294 w 32294"/>
                <a:gd name="connsiteY2" fmla="*/ 1236048 h 123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94" h="1236048">
                  <a:moveTo>
                    <a:pt x="23104" y="0"/>
                  </a:moveTo>
                  <a:cubicBezTo>
                    <a:pt x="10851" y="197966"/>
                    <a:pt x="-1402" y="395933"/>
                    <a:pt x="130" y="601941"/>
                  </a:cubicBezTo>
                  <a:cubicBezTo>
                    <a:pt x="1662" y="807949"/>
                    <a:pt x="16978" y="1021998"/>
                    <a:pt x="32294" y="1236048"/>
                  </a:cubicBezTo>
                </a:path>
              </a:pathLst>
            </a:custGeom>
            <a:noFill/>
            <a:ln w="19050" cap="flat" cmpd="sng" algn="ctr">
              <a:solidFill>
                <a:schemeClr val="bg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Forme libre 50"/>
            <p:cNvSpPr/>
            <p:nvPr/>
          </p:nvSpPr>
          <p:spPr bwMode="auto">
            <a:xfrm rot="20400000">
              <a:off x="4316538" y="3003055"/>
              <a:ext cx="31752" cy="1236777"/>
            </a:xfrm>
            <a:custGeom>
              <a:avLst/>
              <a:gdLst>
                <a:gd name="connsiteX0" fmla="*/ 23104 w 32294"/>
                <a:gd name="connsiteY0" fmla="*/ 0 h 1236048"/>
                <a:gd name="connsiteX1" fmla="*/ 130 w 32294"/>
                <a:gd name="connsiteY1" fmla="*/ 601941 h 1236048"/>
                <a:gd name="connsiteX2" fmla="*/ 32294 w 32294"/>
                <a:gd name="connsiteY2" fmla="*/ 1236048 h 123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94" h="1236048">
                  <a:moveTo>
                    <a:pt x="23104" y="0"/>
                  </a:moveTo>
                  <a:cubicBezTo>
                    <a:pt x="10851" y="197966"/>
                    <a:pt x="-1402" y="395933"/>
                    <a:pt x="130" y="601941"/>
                  </a:cubicBezTo>
                  <a:cubicBezTo>
                    <a:pt x="1662" y="807949"/>
                    <a:pt x="16978" y="1021998"/>
                    <a:pt x="32294" y="1236048"/>
                  </a:cubicBezTo>
                </a:path>
              </a:pathLst>
            </a:custGeom>
            <a:noFill/>
            <a:ln w="9525" cap="flat" cmpd="sng" algn="ctr">
              <a:solidFill>
                <a:schemeClr val="bg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Forme libre 51"/>
            <p:cNvSpPr/>
            <p:nvPr/>
          </p:nvSpPr>
          <p:spPr bwMode="auto">
            <a:xfrm rot="20400000">
              <a:off x="3062347" y="3131655"/>
              <a:ext cx="31752" cy="1235189"/>
            </a:xfrm>
            <a:custGeom>
              <a:avLst/>
              <a:gdLst>
                <a:gd name="connsiteX0" fmla="*/ 23104 w 32294"/>
                <a:gd name="connsiteY0" fmla="*/ 0 h 1236048"/>
                <a:gd name="connsiteX1" fmla="*/ 130 w 32294"/>
                <a:gd name="connsiteY1" fmla="*/ 601941 h 1236048"/>
                <a:gd name="connsiteX2" fmla="*/ 32294 w 32294"/>
                <a:gd name="connsiteY2" fmla="*/ 1236048 h 123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94" h="1236048">
                  <a:moveTo>
                    <a:pt x="23104" y="0"/>
                  </a:moveTo>
                  <a:cubicBezTo>
                    <a:pt x="10851" y="197966"/>
                    <a:pt x="-1402" y="395933"/>
                    <a:pt x="130" y="601941"/>
                  </a:cubicBezTo>
                  <a:cubicBezTo>
                    <a:pt x="1662" y="807949"/>
                    <a:pt x="16978" y="1021998"/>
                    <a:pt x="32294" y="1236048"/>
                  </a:cubicBezTo>
                </a:path>
              </a:pathLst>
            </a:custGeom>
            <a:noFill/>
            <a:ln w="25400" cap="flat" cmpd="sng" algn="ctr">
              <a:solidFill>
                <a:schemeClr val="bg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Forme libre 52"/>
            <p:cNvSpPr/>
            <p:nvPr/>
          </p:nvSpPr>
          <p:spPr bwMode="auto">
            <a:xfrm rot="20400000">
              <a:off x="2806746" y="3180871"/>
              <a:ext cx="33340" cy="1235189"/>
            </a:xfrm>
            <a:custGeom>
              <a:avLst/>
              <a:gdLst>
                <a:gd name="connsiteX0" fmla="*/ 23104 w 32294"/>
                <a:gd name="connsiteY0" fmla="*/ 0 h 1236048"/>
                <a:gd name="connsiteX1" fmla="*/ 130 w 32294"/>
                <a:gd name="connsiteY1" fmla="*/ 601941 h 1236048"/>
                <a:gd name="connsiteX2" fmla="*/ 32294 w 32294"/>
                <a:gd name="connsiteY2" fmla="*/ 1236048 h 123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94" h="1236048">
                  <a:moveTo>
                    <a:pt x="23104" y="0"/>
                  </a:moveTo>
                  <a:cubicBezTo>
                    <a:pt x="10851" y="197966"/>
                    <a:pt x="-1402" y="395933"/>
                    <a:pt x="130" y="601941"/>
                  </a:cubicBezTo>
                  <a:cubicBezTo>
                    <a:pt x="1662" y="807949"/>
                    <a:pt x="16978" y="1021998"/>
                    <a:pt x="32294" y="1236048"/>
                  </a:cubicBezTo>
                </a:path>
              </a:pathLst>
            </a:custGeom>
            <a:noFill/>
            <a:ln w="9525" cap="flat" cmpd="sng" algn="ctr">
              <a:solidFill>
                <a:schemeClr val="bg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Forme libre 53"/>
            <p:cNvSpPr/>
            <p:nvPr/>
          </p:nvSpPr>
          <p:spPr bwMode="auto">
            <a:xfrm rot="20400000">
              <a:off x="5615180" y="2872868"/>
              <a:ext cx="33339" cy="1235189"/>
            </a:xfrm>
            <a:custGeom>
              <a:avLst/>
              <a:gdLst>
                <a:gd name="connsiteX0" fmla="*/ 23104 w 32294"/>
                <a:gd name="connsiteY0" fmla="*/ 0 h 1236048"/>
                <a:gd name="connsiteX1" fmla="*/ 130 w 32294"/>
                <a:gd name="connsiteY1" fmla="*/ 601941 h 1236048"/>
                <a:gd name="connsiteX2" fmla="*/ 32294 w 32294"/>
                <a:gd name="connsiteY2" fmla="*/ 1236048 h 123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94" h="1236048">
                  <a:moveTo>
                    <a:pt x="23104" y="0"/>
                  </a:moveTo>
                  <a:cubicBezTo>
                    <a:pt x="10851" y="197966"/>
                    <a:pt x="-1402" y="395933"/>
                    <a:pt x="130" y="601941"/>
                  </a:cubicBezTo>
                  <a:cubicBezTo>
                    <a:pt x="1662" y="807949"/>
                    <a:pt x="16978" y="1021998"/>
                    <a:pt x="32294" y="1236048"/>
                  </a:cubicBezTo>
                </a:path>
              </a:pathLst>
            </a:custGeom>
            <a:noFill/>
            <a:ln w="9525" cap="flat" cmpd="sng" algn="ctr">
              <a:solidFill>
                <a:schemeClr val="bg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Forme libre 54"/>
            <p:cNvSpPr/>
            <p:nvPr/>
          </p:nvSpPr>
          <p:spPr bwMode="auto">
            <a:xfrm rot="20400000">
              <a:off x="7267853" y="2682350"/>
              <a:ext cx="31752" cy="1236777"/>
            </a:xfrm>
            <a:custGeom>
              <a:avLst/>
              <a:gdLst>
                <a:gd name="connsiteX0" fmla="*/ 23104 w 32294"/>
                <a:gd name="connsiteY0" fmla="*/ 0 h 1236048"/>
                <a:gd name="connsiteX1" fmla="*/ 130 w 32294"/>
                <a:gd name="connsiteY1" fmla="*/ 601941 h 1236048"/>
                <a:gd name="connsiteX2" fmla="*/ 32294 w 32294"/>
                <a:gd name="connsiteY2" fmla="*/ 1236048 h 123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94" h="1236048">
                  <a:moveTo>
                    <a:pt x="23104" y="0"/>
                  </a:moveTo>
                  <a:cubicBezTo>
                    <a:pt x="10851" y="197966"/>
                    <a:pt x="-1402" y="395933"/>
                    <a:pt x="130" y="601941"/>
                  </a:cubicBezTo>
                  <a:cubicBezTo>
                    <a:pt x="1662" y="807949"/>
                    <a:pt x="16978" y="1021998"/>
                    <a:pt x="32294" y="1236048"/>
                  </a:cubicBezTo>
                </a:path>
              </a:pathLst>
            </a:custGeom>
            <a:noFill/>
            <a:ln w="9525" cap="flat" cmpd="sng" algn="ctr">
              <a:solidFill>
                <a:schemeClr val="bg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Forme libre 55"/>
            <p:cNvSpPr/>
            <p:nvPr/>
          </p:nvSpPr>
          <p:spPr bwMode="auto">
            <a:xfrm rot="20400000">
              <a:off x="3650285" y="3078064"/>
              <a:ext cx="32294" cy="1236048"/>
            </a:xfrm>
            <a:custGeom>
              <a:avLst/>
              <a:gdLst>
                <a:gd name="connsiteX0" fmla="*/ 23104 w 32294"/>
                <a:gd name="connsiteY0" fmla="*/ 0 h 1236048"/>
                <a:gd name="connsiteX1" fmla="*/ 130 w 32294"/>
                <a:gd name="connsiteY1" fmla="*/ 601941 h 1236048"/>
                <a:gd name="connsiteX2" fmla="*/ 32294 w 32294"/>
                <a:gd name="connsiteY2" fmla="*/ 1236048 h 1236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94" h="1236048">
                  <a:moveTo>
                    <a:pt x="23104" y="0"/>
                  </a:moveTo>
                  <a:cubicBezTo>
                    <a:pt x="10851" y="197966"/>
                    <a:pt x="-1402" y="395933"/>
                    <a:pt x="130" y="601941"/>
                  </a:cubicBezTo>
                  <a:cubicBezTo>
                    <a:pt x="1662" y="807949"/>
                    <a:pt x="16978" y="1021998"/>
                    <a:pt x="32294" y="1236048"/>
                  </a:cubicBezTo>
                </a:path>
              </a:pathLst>
            </a:custGeom>
            <a:noFill/>
            <a:ln w="25400" cap="flat" cmpd="sng" algn="ctr">
              <a:gradFill>
                <a:gsLst>
                  <a:gs pos="0">
                    <a:schemeClr val="bg1">
                      <a:lumMod val="75000"/>
                      <a:lumOff val="25000"/>
                    </a:schemeClr>
                  </a:gs>
                  <a:gs pos="20000">
                    <a:schemeClr val="tx1"/>
                  </a:gs>
                  <a:gs pos="80000">
                    <a:schemeClr val="tx1"/>
                  </a:gs>
                  <a:gs pos="100000">
                    <a:schemeClr val="bg1">
                      <a:lumMod val="75000"/>
                      <a:lumOff val="25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240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Spectral image geometry</a:t>
            </a:r>
          </a:p>
        </p:txBody>
      </p:sp>
      <p:sp>
        <p:nvSpPr>
          <p:cNvPr id="102404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3CD3B70-4781-4C28-A56C-BF7686A744CD}" type="datetime1">
              <a:rPr lang="fr-FR" sz="1400" smtClean="0">
                <a:solidFill>
                  <a:srgbClr val="FF9966"/>
                </a:solidFill>
              </a:rPr>
              <a:pPr/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02405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10240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4316646-986D-4876-B382-16071F96CFA6}" type="slidenum">
              <a:rPr lang="fr-FR" sz="1400" smtClean="0">
                <a:solidFill>
                  <a:srgbClr val="FF9966"/>
                </a:solidFill>
              </a:rPr>
              <a:pPr/>
              <a:t>58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02407" name="Forme libre 12"/>
          <p:cNvSpPr>
            <a:spLocks/>
          </p:cNvSpPr>
          <p:nvPr/>
        </p:nvSpPr>
        <p:spPr bwMode="auto">
          <a:xfrm rot="-1200000">
            <a:off x="4964113" y="1930400"/>
            <a:ext cx="125412" cy="3292475"/>
          </a:xfrm>
          <a:custGeom>
            <a:avLst/>
            <a:gdLst>
              <a:gd name="T0" fmla="*/ 114345 w 125775"/>
              <a:gd name="T1" fmla="*/ 0 h 3291840"/>
              <a:gd name="T2" fmla="*/ 45 w 125775"/>
              <a:gd name="T3" fmla="*/ 1634490 h 3291840"/>
              <a:gd name="T4" fmla="*/ 125775 w 125775"/>
              <a:gd name="T5" fmla="*/ 3291840 h 32918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5775" h="3291840">
                <a:moveTo>
                  <a:pt x="114345" y="0"/>
                </a:moveTo>
                <a:cubicBezTo>
                  <a:pt x="56242" y="542925"/>
                  <a:pt x="-1860" y="1085850"/>
                  <a:pt x="45" y="1634490"/>
                </a:cubicBezTo>
                <a:cubicBezTo>
                  <a:pt x="1950" y="2183130"/>
                  <a:pt x="63862" y="2737485"/>
                  <a:pt x="125775" y="3291840"/>
                </a:cubicBezTo>
              </a:path>
            </a:pathLst>
          </a:custGeom>
          <a:noFill/>
          <a:ln w="1905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/>
          </a:p>
        </p:txBody>
      </p:sp>
      <p:cxnSp>
        <p:nvCxnSpPr>
          <p:cNvPr id="102408" name="Connecteur droit 18"/>
          <p:cNvCxnSpPr>
            <a:cxnSpLocks noChangeShapeType="1"/>
          </p:cNvCxnSpPr>
          <p:nvPr/>
        </p:nvCxnSpPr>
        <p:spPr bwMode="auto">
          <a:xfrm flipV="1">
            <a:off x="2620963" y="3306763"/>
            <a:ext cx="4656137" cy="520700"/>
          </a:xfrm>
          <a:prstGeom prst="line">
            <a:avLst/>
          </a:prstGeom>
          <a:noFill/>
          <a:ln w="12700" algn="ctr">
            <a:solidFill>
              <a:schemeClr val="hlink"/>
            </a:solidFill>
            <a:round/>
            <a:headEnd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2409" name="Connecteur droit avec flèche 20"/>
          <p:cNvCxnSpPr>
            <a:cxnSpLocks noChangeShapeType="1"/>
          </p:cNvCxnSpPr>
          <p:nvPr/>
        </p:nvCxnSpPr>
        <p:spPr bwMode="auto">
          <a:xfrm>
            <a:off x="2271713" y="3573463"/>
            <a:ext cx="7058025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2410" name="ZoneTexte 21"/>
          <p:cNvSpPr txBox="1">
            <a:spLocks noChangeArrowheads="1"/>
          </p:cNvSpPr>
          <p:nvPr/>
        </p:nvSpPr>
        <p:spPr bwMode="auto">
          <a:xfrm>
            <a:off x="7693025" y="3605213"/>
            <a:ext cx="2212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200"/>
              <a:t>Camera pixel rows orientation</a:t>
            </a:r>
          </a:p>
        </p:txBody>
      </p:sp>
      <p:sp>
        <p:nvSpPr>
          <p:cNvPr id="102411" name="ZoneTexte 22"/>
          <p:cNvSpPr txBox="1">
            <a:spLocks noChangeArrowheads="1"/>
          </p:cNvSpPr>
          <p:nvPr/>
        </p:nvSpPr>
        <p:spPr bwMode="auto">
          <a:xfrm rot="-420000">
            <a:off x="5554663" y="3109913"/>
            <a:ext cx="1530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200">
                <a:solidFill>
                  <a:srgbClr val="FF0000"/>
                </a:solidFill>
              </a:rPr>
              <a:t>Dispersion direction</a:t>
            </a:r>
          </a:p>
        </p:txBody>
      </p:sp>
      <p:cxnSp>
        <p:nvCxnSpPr>
          <p:cNvPr id="102412" name="Connecteur droit avec flèche 24"/>
          <p:cNvCxnSpPr>
            <a:cxnSpLocks noChangeShapeType="1"/>
          </p:cNvCxnSpPr>
          <p:nvPr/>
        </p:nvCxnSpPr>
        <p:spPr bwMode="auto">
          <a:xfrm flipH="1" flipV="1">
            <a:off x="4400550" y="2138363"/>
            <a:ext cx="1035050" cy="2787650"/>
          </a:xfrm>
          <a:prstGeom prst="straightConnector1">
            <a:avLst/>
          </a:prstGeom>
          <a:noFill/>
          <a:ln w="12700" algn="ctr">
            <a:solidFill>
              <a:srgbClr val="00B0F0"/>
            </a:solidFill>
            <a:round/>
            <a:headEnd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2413" name="ZoneTexte 26"/>
          <p:cNvSpPr txBox="1">
            <a:spLocks noChangeArrowheads="1"/>
          </p:cNvSpPr>
          <p:nvPr/>
        </p:nvSpPr>
        <p:spPr bwMode="auto">
          <a:xfrm rot="4195605">
            <a:off x="3659188" y="2647950"/>
            <a:ext cx="172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200">
                <a:solidFill>
                  <a:srgbClr val="00B0F0"/>
                </a:solidFill>
              </a:rPr>
              <a:t>Spectral lines direction</a:t>
            </a:r>
          </a:p>
        </p:txBody>
      </p:sp>
      <p:sp>
        <p:nvSpPr>
          <p:cNvPr id="29" name="Arc 28"/>
          <p:cNvSpPr>
            <a:spLocks noChangeAspect="1"/>
          </p:cNvSpPr>
          <p:nvPr/>
        </p:nvSpPr>
        <p:spPr bwMode="auto">
          <a:xfrm>
            <a:off x="3627438" y="2246313"/>
            <a:ext cx="2643187" cy="2641600"/>
          </a:xfrm>
          <a:prstGeom prst="arc">
            <a:avLst>
              <a:gd name="adj1" fmla="val 14979204"/>
              <a:gd name="adj2" fmla="val 16211740"/>
            </a:avLst>
          </a:prstGeom>
          <a:noFill/>
          <a:ln w="6350" cap="flat" cmpd="sng" algn="ctr">
            <a:solidFill>
              <a:srgbClr val="00B0F0"/>
            </a:solidFill>
            <a:prstDash val="solid"/>
            <a:round/>
            <a:headEnd type="arrow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Arc 29"/>
          <p:cNvSpPr>
            <a:spLocks noChangeAspect="1"/>
          </p:cNvSpPr>
          <p:nvPr/>
        </p:nvSpPr>
        <p:spPr bwMode="auto">
          <a:xfrm>
            <a:off x="2865438" y="1484313"/>
            <a:ext cx="4175125" cy="4175125"/>
          </a:xfrm>
          <a:prstGeom prst="arc">
            <a:avLst>
              <a:gd name="adj1" fmla="val 21223785"/>
              <a:gd name="adj2" fmla="val 0"/>
            </a:avLst>
          </a:prstGeom>
          <a:noFill/>
          <a:ln w="6350" cap="flat" cmpd="sng" algn="ctr">
            <a:solidFill>
              <a:schemeClr val="hlink"/>
            </a:solidFill>
            <a:prstDash val="solid"/>
            <a:round/>
            <a:headEnd type="arrow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16" name="ZoneTexte 30"/>
          <p:cNvSpPr txBox="1">
            <a:spLocks noChangeArrowheads="1"/>
          </p:cNvSpPr>
          <p:nvPr/>
        </p:nvSpPr>
        <p:spPr bwMode="auto">
          <a:xfrm>
            <a:off x="4875213" y="2078038"/>
            <a:ext cx="9255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200">
                <a:solidFill>
                  <a:srgbClr val="00B0F0"/>
                </a:solidFill>
              </a:rPr>
              <a:t>slant angle</a:t>
            </a:r>
          </a:p>
        </p:txBody>
      </p:sp>
      <p:sp>
        <p:nvSpPr>
          <p:cNvPr id="102417" name="ZoneTexte 31"/>
          <p:cNvSpPr txBox="1">
            <a:spLocks noChangeArrowheads="1"/>
          </p:cNvSpPr>
          <p:nvPr/>
        </p:nvSpPr>
        <p:spPr bwMode="auto">
          <a:xfrm>
            <a:off x="6657975" y="3567113"/>
            <a:ext cx="755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200">
                <a:solidFill>
                  <a:srgbClr val="FF0000"/>
                </a:solidFill>
              </a:rPr>
              <a:t>tilt angle</a:t>
            </a:r>
          </a:p>
        </p:txBody>
      </p:sp>
      <p:sp>
        <p:nvSpPr>
          <p:cNvPr id="102418" name="ZoneTexte 32"/>
          <p:cNvSpPr txBox="1">
            <a:spLocks noChangeArrowheads="1"/>
          </p:cNvSpPr>
          <p:nvPr/>
        </p:nvSpPr>
        <p:spPr bwMode="auto">
          <a:xfrm rot="3903610">
            <a:off x="4594225" y="4108451"/>
            <a:ext cx="1830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>
                <a:solidFill>
                  <a:srgbClr val="00B050"/>
                </a:solidFill>
              </a:rPr>
              <a:t>Spectral lines curvature:</a:t>
            </a:r>
          </a:p>
          <a:p>
            <a:pPr algn="ctr"/>
            <a:r>
              <a:rPr lang="en-US" sz="1200">
                <a:solidFill>
                  <a:srgbClr val="00B050"/>
                </a:solidFill>
              </a:rPr>
              <a:t> “smile”</a:t>
            </a:r>
          </a:p>
        </p:txBody>
      </p:sp>
      <p:cxnSp>
        <p:nvCxnSpPr>
          <p:cNvPr id="102419" name="Connecteur droit avec flèche 14"/>
          <p:cNvCxnSpPr>
            <a:cxnSpLocks noChangeShapeType="1"/>
          </p:cNvCxnSpPr>
          <p:nvPr/>
        </p:nvCxnSpPr>
        <p:spPr bwMode="auto">
          <a:xfrm flipV="1">
            <a:off x="4953000" y="1589088"/>
            <a:ext cx="0" cy="19796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2420" name="ZoneTexte 17"/>
          <p:cNvSpPr txBox="1">
            <a:spLocks noChangeArrowheads="1"/>
          </p:cNvSpPr>
          <p:nvPr/>
        </p:nvSpPr>
        <p:spPr bwMode="auto">
          <a:xfrm>
            <a:off x="366713" y="5397500"/>
            <a:ext cx="917257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Tilt:	dispersion </a:t>
            </a:r>
            <a:r>
              <a:rPr lang="en-US" i="1">
                <a:solidFill>
                  <a:srgbClr val="FF0000"/>
                </a:solidFill>
              </a:rPr>
              <a:t>vs</a:t>
            </a:r>
            <a:r>
              <a:rPr lang="en-US">
                <a:solidFill>
                  <a:srgbClr val="FF0000"/>
                </a:solidFill>
              </a:rPr>
              <a:t> pixel rows.</a:t>
            </a:r>
            <a:r>
              <a:rPr lang="en-US"/>
              <a:t>		Depends on camera’s orientation w.r.t. grating.</a:t>
            </a:r>
          </a:p>
          <a:p>
            <a:r>
              <a:rPr lang="en-US">
                <a:solidFill>
                  <a:srgbClr val="00B0F0"/>
                </a:solidFill>
              </a:rPr>
              <a:t>Slant:	spectral lines vs pixels columns. </a:t>
            </a:r>
            <a:r>
              <a:rPr lang="en-US"/>
              <a:t>	Depends on camera’s orientation w.r.t. slit.</a:t>
            </a:r>
          </a:p>
          <a:p>
            <a:r>
              <a:rPr lang="en-US">
                <a:solidFill>
                  <a:srgbClr val="00B050"/>
                </a:solidFill>
              </a:rPr>
              <a:t>Smile:	spectral lines curvature.</a:t>
            </a:r>
            <a:r>
              <a:rPr lang="en-US"/>
              <a:t>		Depends on inner optical aberrations.</a:t>
            </a:r>
          </a:p>
          <a:p>
            <a:endParaRPr lang="en-US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Spectral image geometry</a:t>
            </a:r>
          </a:p>
        </p:txBody>
      </p:sp>
      <p:sp>
        <p:nvSpPr>
          <p:cNvPr id="103427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ABC4F88-F26E-4610-8A3F-1894DC301D06}" type="datetime1">
              <a:rPr lang="fr-FR" sz="1400" smtClean="0">
                <a:solidFill>
                  <a:srgbClr val="FF9966"/>
                </a:solidFill>
              </a:rPr>
              <a:pPr/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03428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10342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621D4D3-D658-45B3-B357-19B320D108AC}" type="slidenum">
              <a:rPr lang="fr-FR" sz="1400" smtClean="0">
                <a:solidFill>
                  <a:srgbClr val="FF9966"/>
                </a:solidFill>
              </a:rPr>
              <a:pPr/>
              <a:t>59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03430" name="ZoneTexte 27"/>
          <p:cNvSpPr txBox="1">
            <a:spLocks noChangeArrowheads="1"/>
          </p:cNvSpPr>
          <p:nvPr/>
        </p:nvSpPr>
        <p:spPr bwMode="auto">
          <a:xfrm>
            <a:off x="3943350" y="1404938"/>
            <a:ext cx="20193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rgbClr val="FFFF00"/>
                </a:solidFill>
              </a:rPr>
              <a:t>Ideal spectral image</a:t>
            </a:r>
          </a:p>
        </p:txBody>
      </p:sp>
      <p:grpSp>
        <p:nvGrpSpPr>
          <p:cNvPr id="103431" name="Groupe 13"/>
          <p:cNvGrpSpPr>
            <a:grpSpLocks/>
          </p:cNvGrpSpPr>
          <p:nvPr/>
        </p:nvGrpSpPr>
        <p:grpSpPr bwMode="auto">
          <a:xfrm>
            <a:off x="1924050" y="1827213"/>
            <a:ext cx="6088063" cy="3440112"/>
            <a:chOff x="1924050" y="1826609"/>
            <a:chExt cx="6088380" cy="3440430"/>
          </a:xfrm>
        </p:grpSpPr>
        <p:sp>
          <p:nvSpPr>
            <p:cNvPr id="7" name="Rectangle 6"/>
            <p:cNvSpPr/>
            <p:nvPr/>
          </p:nvSpPr>
          <p:spPr bwMode="auto">
            <a:xfrm>
              <a:off x="2301895" y="1826609"/>
              <a:ext cx="5302526" cy="344043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wrap="none"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014543" y="3006230"/>
              <a:ext cx="5859767" cy="108118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  <a:lumOff val="25000"/>
                  </a:schemeClr>
                </a:gs>
                <a:gs pos="20000">
                  <a:schemeClr val="tx1">
                    <a:lumMod val="75000"/>
                  </a:schemeClr>
                </a:gs>
                <a:gs pos="80000">
                  <a:schemeClr val="tx1">
                    <a:lumMod val="75000"/>
                  </a:schemeClr>
                </a:gs>
                <a:gs pos="100000">
                  <a:schemeClr val="bg1">
                    <a:lumMod val="75000"/>
                    <a:lumOff val="2500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103435" name="Rectangle 9"/>
            <p:cNvSpPr>
              <a:spLocks noChangeArrowheads="1"/>
            </p:cNvSpPr>
            <p:nvPr/>
          </p:nvSpPr>
          <p:spPr bwMode="auto">
            <a:xfrm>
              <a:off x="7612380" y="2563844"/>
              <a:ext cx="400050" cy="19659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20" rIns="45720" anchor="ctr" anchorCtr="1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/>
            </a:p>
          </p:txBody>
        </p:sp>
        <p:sp>
          <p:nvSpPr>
            <p:cNvPr id="103436" name="Rectangle 11"/>
            <p:cNvSpPr>
              <a:spLocks noChangeArrowheads="1"/>
            </p:cNvSpPr>
            <p:nvPr/>
          </p:nvSpPr>
          <p:spPr bwMode="auto">
            <a:xfrm>
              <a:off x="1924050" y="2563844"/>
              <a:ext cx="400050" cy="19659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20" rIns="45720" anchor="ctr" anchorCtr="1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/>
            </a:p>
          </p:txBody>
        </p:sp>
        <p:sp>
          <p:nvSpPr>
            <p:cNvPr id="103437" name="Rectangle 10"/>
            <p:cNvSpPr>
              <a:spLocks noChangeArrowheads="1"/>
            </p:cNvSpPr>
            <p:nvPr/>
          </p:nvSpPr>
          <p:spPr bwMode="auto">
            <a:xfrm>
              <a:off x="2301240" y="1826609"/>
              <a:ext cx="5303520" cy="3440430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 anchorCtr="1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/>
            </a:p>
          </p:txBody>
        </p:sp>
        <p:cxnSp>
          <p:nvCxnSpPr>
            <p:cNvPr id="13" name="Connecteur droit 12"/>
            <p:cNvCxnSpPr/>
            <p:nvPr/>
          </p:nvCxnSpPr>
          <p:spPr bwMode="auto">
            <a:xfrm>
              <a:off x="4953158" y="2928436"/>
              <a:ext cx="0" cy="123677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1" name="Connecteur droit 30"/>
            <p:cNvCxnSpPr/>
            <p:nvPr/>
          </p:nvCxnSpPr>
          <p:spPr bwMode="auto">
            <a:xfrm>
              <a:off x="5594541" y="2928436"/>
              <a:ext cx="0" cy="1236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2" name="Connecteur droit 31"/>
            <p:cNvCxnSpPr/>
            <p:nvPr/>
          </p:nvCxnSpPr>
          <p:spPr bwMode="auto">
            <a:xfrm>
              <a:off x="7212288" y="2928436"/>
              <a:ext cx="0" cy="1236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3" name="Connecteur droit 32"/>
            <p:cNvCxnSpPr/>
            <p:nvPr/>
          </p:nvCxnSpPr>
          <p:spPr bwMode="auto">
            <a:xfrm>
              <a:off x="3663696" y="3006824"/>
              <a:ext cx="0" cy="10800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gradFill>
                <a:gsLst>
                  <a:gs pos="0">
                    <a:schemeClr val="bg1">
                      <a:lumMod val="75000"/>
                      <a:lumOff val="25000"/>
                    </a:schemeClr>
                  </a:gs>
                  <a:gs pos="21000">
                    <a:schemeClr val="tx1"/>
                  </a:gs>
                  <a:gs pos="81000">
                    <a:schemeClr val="tx1"/>
                  </a:gs>
                  <a:gs pos="100000">
                    <a:schemeClr val="bg1">
                      <a:lumMod val="75000"/>
                      <a:lumOff val="25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4" name="Connecteur droit 33"/>
            <p:cNvCxnSpPr/>
            <p:nvPr/>
          </p:nvCxnSpPr>
          <p:spPr bwMode="auto">
            <a:xfrm>
              <a:off x="4334000" y="2928436"/>
              <a:ext cx="0" cy="1236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5" name="Connecteur droit 34"/>
            <p:cNvCxnSpPr/>
            <p:nvPr/>
          </p:nvCxnSpPr>
          <p:spPr bwMode="auto">
            <a:xfrm>
              <a:off x="3908528" y="2928436"/>
              <a:ext cx="0" cy="123677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6" name="Connecteur droit 35"/>
            <p:cNvCxnSpPr/>
            <p:nvPr/>
          </p:nvCxnSpPr>
          <p:spPr bwMode="auto">
            <a:xfrm>
              <a:off x="3948218" y="2928436"/>
              <a:ext cx="0" cy="123677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5" name="Connecteur droit 44"/>
            <p:cNvCxnSpPr/>
            <p:nvPr/>
          </p:nvCxnSpPr>
          <p:spPr bwMode="auto">
            <a:xfrm>
              <a:off x="3109975" y="2928436"/>
              <a:ext cx="0" cy="123677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8" name="Connecteur droit 47"/>
            <p:cNvCxnSpPr/>
            <p:nvPr/>
          </p:nvCxnSpPr>
          <p:spPr bwMode="auto">
            <a:xfrm>
              <a:off x="2852786" y="2928436"/>
              <a:ext cx="0" cy="1236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103432" name="ZoneTexte 49"/>
          <p:cNvSpPr txBox="1">
            <a:spLocks noChangeArrowheads="1"/>
          </p:cNvSpPr>
          <p:nvPr/>
        </p:nvSpPr>
        <p:spPr bwMode="auto">
          <a:xfrm>
            <a:off x="4187825" y="5441950"/>
            <a:ext cx="153035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Tilt:	= 0.</a:t>
            </a:r>
          </a:p>
          <a:p>
            <a:r>
              <a:rPr lang="en-US">
                <a:solidFill>
                  <a:srgbClr val="00B0F0"/>
                </a:solidFill>
              </a:rPr>
              <a:t>Slant:	= 0.</a:t>
            </a:r>
            <a:endParaRPr lang="en-US"/>
          </a:p>
          <a:p>
            <a:r>
              <a:rPr lang="en-US">
                <a:solidFill>
                  <a:srgbClr val="00B050"/>
                </a:solidFill>
              </a:rPr>
              <a:t>Smile:	= 0.</a:t>
            </a:r>
            <a:endParaRPr lang="en-US"/>
          </a:p>
          <a:p>
            <a:endParaRPr lang="en-US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65100"/>
            <a:ext cx="7985125" cy="1143000"/>
          </a:xfrm>
        </p:spPr>
        <p:txBody>
          <a:bodyPr/>
          <a:lstStyle/>
          <a:p>
            <a:pPr eaLnBrk="1" hangingPunct="1"/>
            <a:r>
              <a:rPr lang="en-US" smtClean="0"/>
              <a:t>A wide variety of spectrographs</a:t>
            </a:r>
          </a:p>
        </p:txBody>
      </p:sp>
      <p:sp>
        <p:nvSpPr>
          <p:cNvPr id="24579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B084AB-FC8D-45A5-ADEE-D450376ECE45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458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2458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31125" y="6324600"/>
            <a:ext cx="206375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83F49B5-CFB5-481F-B4DA-F80606AC1C19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81259" y="1425446"/>
            <a:ext cx="6184706" cy="50167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Several ways to select photons in the focal </a:t>
            </a:r>
            <a:r>
              <a:rPr lang="en-US" dirty="0" smtClean="0">
                <a:solidFill>
                  <a:srgbClr val="FFFF00"/>
                </a:solidFill>
              </a:rPr>
              <a:t>plane of the telescope:</a:t>
            </a:r>
            <a:endParaRPr lang="en-US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Slit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i="1" dirty="0"/>
              <a:t>Optical fibers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None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Several ways to do chromatic dispersion: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Prism(s)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Grating(s)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i="1" dirty="0" err="1"/>
              <a:t>Grism</a:t>
            </a:r>
            <a:r>
              <a:rPr lang="en-US" dirty="0"/>
              <a:t> (a combination of </a:t>
            </a:r>
            <a:r>
              <a:rPr lang="en-US" dirty="0">
                <a:solidFill>
                  <a:srgbClr val="FFC000"/>
                </a:solidFill>
              </a:rPr>
              <a:t>gr</a:t>
            </a:r>
            <a:r>
              <a:rPr lang="en-US" dirty="0"/>
              <a:t>ating and pr</a:t>
            </a:r>
            <a:r>
              <a:rPr lang="en-US" dirty="0">
                <a:solidFill>
                  <a:srgbClr val="FFC000"/>
                </a:solidFill>
              </a:rPr>
              <a:t>ism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...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Several spectral domains: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IR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Visible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UV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...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Several spectral resolutions: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Low resolution (for overall spectrum shape)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High resolution (for line profile sampling or radial velocities)</a:t>
            </a:r>
          </a:p>
        </p:txBody>
      </p:sp>
      <p:pic>
        <p:nvPicPr>
          <p:cNvPr id="141314" name="Picture 2" descr="Afficher l'image d'origin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0361" y="1510993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18" name="Picture 6" descr="Afficher l'image d'origin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8000" y="1510993"/>
            <a:ext cx="1728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20" name="Picture 8" descr="Afficher l'image d'origine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0273" y="2964240"/>
            <a:ext cx="109242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22" name="Picture 10" descr="Afficher l'image d'origine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 bwMode="auto">
          <a:xfrm>
            <a:off x="6917912" y="2964240"/>
            <a:ext cx="1224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24" name="Picture 12" descr="Afficher l'image d'origine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34262" y="2964240"/>
            <a:ext cx="1548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Science camera orientation</a:t>
            </a:r>
          </a:p>
        </p:txBody>
      </p:sp>
      <p:sp>
        <p:nvSpPr>
          <p:cNvPr id="104451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04CFD8D-5DDF-4442-9AA1-D27C6A87C2CC}" type="datetime1">
              <a:rPr lang="fr-FR" sz="1400" smtClean="0">
                <a:solidFill>
                  <a:srgbClr val="FF9966"/>
                </a:solidFill>
              </a:rPr>
              <a:pPr/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0445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98CE6D5-7E60-4399-9C73-724A5D79EB0F}" type="slidenum">
              <a:rPr lang="fr-FR" sz="1400" smtClean="0">
                <a:solidFill>
                  <a:srgbClr val="FF9966"/>
                </a:solidFill>
              </a:rPr>
              <a:pPr/>
              <a:t>60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149725" y="2457450"/>
            <a:ext cx="1606550" cy="31083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4683125" y="1668463"/>
            <a:ext cx="947738" cy="7778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66000">
                <a:schemeClr val="accent1">
                  <a:lumMod val="45000"/>
                  <a:lumOff val="55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grpSp>
        <p:nvGrpSpPr>
          <p:cNvPr id="104455" name="Groupe 9"/>
          <p:cNvGrpSpPr>
            <a:grpSpLocks/>
          </p:cNvGrpSpPr>
          <p:nvPr/>
        </p:nvGrpSpPr>
        <p:grpSpPr bwMode="auto">
          <a:xfrm>
            <a:off x="4378325" y="2663825"/>
            <a:ext cx="1119188" cy="1073150"/>
            <a:chOff x="7227570" y="2125980"/>
            <a:chExt cx="1120140" cy="1074420"/>
          </a:xfrm>
        </p:grpSpPr>
        <p:sp>
          <p:nvSpPr>
            <p:cNvPr id="104465" name="Rectangle à coins arrondis 7"/>
            <p:cNvSpPr>
              <a:spLocks noChangeArrowheads="1"/>
            </p:cNvSpPr>
            <p:nvPr/>
          </p:nvSpPr>
          <p:spPr bwMode="auto">
            <a:xfrm>
              <a:off x="7227570" y="2125980"/>
              <a:ext cx="1120140" cy="107442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/>
            </a:p>
          </p:txBody>
        </p:sp>
        <p:sp>
          <p:nvSpPr>
            <p:cNvPr id="104466" name="ZoneTexte 8"/>
            <p:cNvSpPr txBox="1">
              <a:spLocks noChangeArrowheads="1"/>
            </p:cNvSpPr>
            <p:nvPr/>
          </p:nvSpPr>
          <p:spPr bwMode="auto">
            <a:xfrm>
              <a:off x="7353066" y="2247692"/>
              <a:ext cx="86914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i="1"/>
                <a:t>iNova</a:t>
              </a:r>
            </a:p>
            <a:p>
              <a:pPr algn="ctr"/>
              <a:r>
                <a:rPr lang="en-US"/>
                <a:t>guiding</a:t>
              </a:r>
            </a:p>
            <a:p>
              <a:pPr algn="ctr"/>
              <a:r>
                <a:rPr lang="en-US"/>
                <a:t>camera</a:t>
              </a:r>
            </a:p>
          </p:txBody>
        </p:sp>
      </p:grpSp>
      <p:grpSp>
        <p:nvGrpSpPr>
          <p:cNvPr id="104456" name="Groupe 12"/>
          <p:cNvGrpSpPr>
            <a:grpSpLocks/>
          </p:cNvGrpSpPr>
          <p:nvPr/>
        </p:nvGrpSpPr>
        <p:grpSpPr bwMode="auto">
          <a:xfrm>
            <a:off x="3192463" y="4103688"/>
            <a:ext cx="3521075" cy="2422525"/>
            <a:chOff x="3192780" y="4103370"/>
            <a:chExt cx="3520440" cy="2423160"/>
          </a:xfrm>
        </p:grpSpPr>
        <p:sp>
          <p:nvSpPr>
            <p:cNvPr id="11" name="Rectangle à coins arrondis 10"/>
            <p:cNvSpPr/>
            <p:nvPr/>
          </p:nvSpPr>
          <p:spPr bwMode="auto">
            <a:xfrm>
              <a:off x="3192780" y="4103370"/>
              <a:ext cx="3520440" cy="2423160"/>
            </a:xfrm>
            <a:prstGeom prst="roundRect">
              <a:avLst>
                <a:gd name="adj" fmla="val 9120"/>
              </a:avLst>
            </a:prstGeom>
            <a:solidFill>
              <a:schemeClr val="accent1">
                <a:lumMod val="95000"/>
                <a:lumOff val="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wrap="none"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104464" name="ZoneTexte 11"/>
            <p:cNvSpPr txBox="1">
              <a:spLocks noChangeArrowheads="1"/>
            </p:cNvSpPr>
            <p:nvPr/>
          </p:nvSpPr>
          <p:spPr bwMode="auto">
            <a:xfrm>
              <a:off x="4496786" y="4899452"/>
              <a:ext cx="91242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i="1"/>
                <a:t>ST402</a:t>
              </a:r>
              <a:r>
                <a:rPr lang="en-US"/>
                <a:t> </a:t>
              </a:r>
            </a:p>
            <a:p>
              <a:pPr algn="ctr"/>
              <a:r>
                <a:rPr lang="en-US"/>
                <a:t>science</a:t>
              </a:r>
            </a:p>
            <a:p>
              <a:pPr algn="ctr"/>
              <a:r>
                <a:rPr lang="en-US"/>
                <a:t>camera</a:t>
              </a:r>
            </a:p>
          </p:txBody>
        </p:sp>
      </p:grpSp>
      <p:sp>
        <p:nvSpPr>
          <p:cNvPr id="14" name="Arc 13"/>
          <p:cNvSpPr>
            <a:spLocks noChangeAspect="1"/>
          </p:cNvSpPr>
          <p:nvPr/>
        </p:nvSpPr>
        <p:spPr bwMode="auto">
          <a:xfrm>
            <a:off x="2592388" y="2913063"/>
            <a:ext cx="4721225" cy="4722812"/>
          </a:xfrm>
          <a:prstGeom prst="arc">
            <a:avLst>
              <a:gd name="adj1" fmla="val 19255873"/>
              <a:gd name="adj2" fmla="val 2379627"/>
            </a:avLst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stealth" w="lg" len="lg"/>
            <a:tailEnd type="stealth" w="lg" len="lg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458" name="ZoneTexte 16"/>
          <p:cNvSpPr txBox="1">
            <a:spLocks noChangeArrowheads="1"/>
          </p:cNvSpPr>
          <p:nvPr/>
        </p:nvSpPr>
        <p:spPr bwMode="auto">
          <a:xfrm>
            <a:off x="7350125" y="4879975"/>
            <a:ext cx="19288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>
                <a:solidFill>
                  <a:srgbClr val="FFFF00"/>
                </a:solidFill>
              </a:rPr>
              <a:t>Camera orientation</a:t>
            </a:r>
          </a:p>
          <a:p>
            <a:r>
              <a:rPr lang="en-US">
                <a:solidFill>
                  <a:srgbClr val="FFFF00"/>
                </a:solidFill>
              </a:rPr>
              <a:t>angle adjustment</a:t>
            </a:r>
          </a:p>
        </p:txBody>
      </p:sp>
      <p:pic>
        <p:nvPicPr>
          <p:cNvPr id="104459" name="Imag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97" r="26015"/>
          <a:stretch>
            <a:fillRect/>
          </a:stretch>
        </p:blipFill>
        <p:spPr bwMode="auto">
          <a:xfrm>
            <a:off x="0" y="1428750"/>
            <a:ext cx="2994025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60" name="ZoneTexte 18"/>
          <p:cNvSpPr txBox="1">
            <a:spLocks noChangeArrowheads="1"/>
          </p:cNvSpPr>
          <p:nvPr/>
        </p:nvSpPr>
        <p:spPr bwMode="auto">
          <a:xfrm rot="-2164250">
            <a:off x="1852613" y="1374775"/>
            <a:ext cx="88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Guiding</a:t>
            </a:r>
          </a:p>
          <a:p>
            <a:r>
              <a:rPr lang="en-US"/>
              <a:t>port</a:t>
            </a:r>
          </a:p>
        </p:txBody>
      </p:sp>
      <p:sp>
        <p:nvSpPr>
          <p:cNvPr id="104461" name="ZoneTexte 19"/>
          <p:cNvSpPr txBox="1">
            <a:spLocks noChangeArrowheads="1"/>
          </p:cNvSpPr>
          <p:nvPr/>
        </p:nvSpPr>
        <p:spPr bwMode="auto">
          <a:xfrm rot="-2164250">
            <a:off x="2266950" y="2178050"/>
            <a:ext cx="912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/>
              <a:t>Science</a:t>
            </a:r>
          </a:p>
          <a:p>
            <a:r>
              <a:rPr lang="en-US"/>
              <a:t>port</a:t>
            </a:r>
          </a:p>
        </p:txBody>
      </p:sp>
      <p:sp>
        <p:nvSpPr>
          <p:cNvPr id="104462" name="ZoneTexte 3"/>
          <p:cNvSpPr txBox="1">
            <a:spLocks noChangeArrowheads="1"/>
          </p:cNvSpPr>
          <p:nvPr/>
        </p:nvSpPr>
        <p:spPr bwMode="auto">
          <a:xfrm>
            <a:off x="5154613" y="1508125"/>
            <a:ext cx="4751387" cy="201295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 Narrow" panose="020B0606020202030204" pitchFamily="34" charset="0"/>
              <a:buAutoNum type="arabicPeriod"/>
            </a:pPr>
            <a:r>
              <a:rPr lang="en-US"/>
              <a:t>Switch the </a:t>
            </a:r>
            <a:r>
              <a:rPr lang="en-US">
                <a:solidFill>
                  <a:srgbClr val="FFC000"/>
                </a:solidFill>
              </a:rPr>
              <a:t>Ne-Ar calibration lamp </a:t>
            </a:r>
            <a:r>
              <a:rPr lang="en-US"/>
              <a:t>on.</a:t>
            </a:r>
          </a:p>
          <a:p>
            <a:pPr>
              <a:buFont typeface="Arial Narrow" panose="020B0606020202030204" pitchFamily="34" charset="0"/>
              <a:buAutoNum type="arabicPeriod"/>
            </a:pPr>
            <a:r>
              <a:rPr lang="en-US"/>
              <a:t>Adjust the camera orientation angle should be set so that </a:t>
            </a:r>
            <a:r>
              <a:rPr lang="en-US">
                <a:solidFill>
                  <a:srgbClr val="00B0F0"/>
                </a:solidFill>
              </a:rPr>
              <a:t>slant angle </a:t>
            </a:r>
            <a:r>
              <a:rPr lang="en-US"/>
              <a:t>be </a:t>
            </a:r>
            <a:r>
              <a:rPr lang="en-US">
                <a:sym typeface="Symbol" panose="05050102010706020507" pitchFamily="18" charset="2"/>
              </a:rPr>
              <a:t>0</a:t>
            </a:r>
          </a:p>
          <a:p>
            <a:pPr>
              <a:buFont typeface="Arial Narrow" panose="020B0606020202030204" pitchFamily="34" charset="0"/>
              <a:buAutoNum type="arabicPeriod"/>
            </a:pPr>
            <a:r>
              <a:rPr lang="en-US">
                <a:sym typeface="Symbol" panose="05050102010706020507" pitchFamily="18" charset="2"/>
              </a:rPr>
              <a:t>Tighten gently the camera positioning screws.</a:t>
            </a:r>
          </a:p>
          <a:p>
            <a:pPr>
              <a:buFont typeface="Arial Narrow" panose="020B0606020202030204" pitchFamily="34" charset="0"/>
              <a:buAutoNum type="arabicPeriod"/>
            </a:pPr>
            <a:r>
              <a:rPr lang="en-US">
                <a:sym typeface="Symbol" panose="05050102010706020507" pitchFamily="18" charset="2"/>
              </a:rPr>
              <a:t> </a:t>
            </a:r>
            <a:r>
              <a:rPr lang="en-US">
                <a:solidFill>
                  <a:srgbClr val="FF0000"/>
                </a:solidFill>
                <a:sym typeface="Symbol" panose="05050102010706020507" pitchFamily="18" charset="2"/>
              </a:rPr>
              <a:t>Tilt angle </a:t>
            </a:r>
            <a:r>
              <a:rPr lang="en-US">
                <a:sym typeface="Symbol" panose="05050102010706020507" pitchFamily="18" charset="2"/>
              </a:rPr>
              <a:t>and </a:t>
            </a:r>
            <a:r>
              <a:rPr lang="en-US">
                <a:solidFill>
                  <a:srgbClr val="00B050"/>
                </a:solidFill>
                <a:sym typeface="Symbol" panose="05050102010706020507" pitchFamily="18" charset="2"/>
              </a:rPr>
              <a:t>smile</a:t>
            </a:r>
            <a:r>
              <a:rPr lang="en-US">
                <a:sym typeface="Symbol" panose="05050102010706020507" pitchFamily="18" charset="2"/>
              </a:rPr>
              <a:t> will never be 0. They depend on the internal structure of the LHIRES-III. </a:t>
            </a:r>
            <a:r>
              <a:rPr lang="en-US">
                <a:solidFill>
                  <a:srgbClr val="FFC000"/>
                </a:solidFill>
                <a:sym typeface="Symbol" panose="05050102010706020507" pitchFamily="18" charset="2"/>
              </a:rPr>
              <a:t> </a:t>
            </a:r>
            <a:r>
              <a:rPr lang="en-US" b="1">
                <a:solidFill>
                  <a:srgbClr val="FFC000"/>
                </a:solidFill>
                <a:sym typeface="Symbol" panose="05050102010706020507" pitchFamily="18" charset="2"/>
              </a:rPr>
              <a:t>Will be software-corrected</a:t>
            </a:r>
            <a:r>
              <a:rPr lang="en-US">
                <a:sym typeface="Symbol" panose="05050102010706020507" pitchFamily="18" charset="2"/>
              </a:rPr>
              <a:t>.</a:t>
            </a:r>
            <a:endParaRPr lang="en-US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Science camera focusing</a:t>
            </a:r>
          </a:p>
        </p:txBody>
      </p:sp>
      <p:sp>
        <p:nvSpPr>
          <p:cNvPr id="105475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8EF188-3DD3-4BD2-8B9E-92477B1B60A5}" type="datetime1">
              <a:rPr lang="fr-FR" sz="1400" smtClean="0">
                <a:solidFill>
                  <a:srgbClr val="FF9966"/>
                </a:solidFill>
              </a:rPr>
              <a:pPr/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0547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AB49E88-92F0-4E0B-BDEB-C0D18E4839DB}" type="slidenum">
              <a:rPr lang="fr-FR" sz="1400" smtClean="0">
                <a:solidFill>
                  <a:srgbClr val="FF9966"/>
                </a:solidFill>
              </a:rPr>
              <a:pPr/>
              <a:t>61</a:t>
            </a:fld>
            <a:endParaRPr lang="fr-FR" sz="1400" smtClean="0">
              <a:solidFill>
                <a:srgbClr val="FF9966"/>
              </a:solidFill>
            </a:endParaRPr>
          </a:p>
        </p:txBody>
      </p:sp>
      <p:grpSp>
        <p:nvGrpSpPr>
          <p:cNvPr id="105477" name="Groupe 14"/>
          <p:cNvGrpSpPr>
            <a:grpSpLocks/>
          </p:cNvGrpSpPr>
          <p:nvPr/>
        </p:nvGrpSpPr>
        <p:grpSpPr bwMode="auto">
          <a:xfrm>
            <a:off x="242888" y="2197100"/>
            <a:ext cx="4610100" cy="3227388"/>
            <a:chOff x="255270" y="1988649"/>
            <a:chExt cx="4610496" cy="3227241"/>
          </a:xfrm>
        </p:grpSpPr>
        <p:sp>
          <p:nvSpPr>
            <p:cNvPr id="105491" name="ZoneTexte 27"/>
            <p:cNvSpPr txBox="1">
              <a:spLocks noChangeArrowheads="1"/>
            </p:cNvSpPr>
            <p:nvPr/>
          </p:nvSpPr>
          <p:spPr bwMode="auto">
            <a:xfrm>
              <a:off x="1168149" y="1988649"/>
              <a:ext cx="278473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FFFF00"/>
                  </a:solidFill>
                </a:rPr>
                <a:t>Unfocused spectral image</a:t>
              </a:r>
            </a:p>
            <a:p>
              <a:pPr algn="ctr"/>
              <a:r>
                <a:rPr lang="en-US">
                  <a:solidFill>
                    <a:srgbClr val="FFFF00"/>
                  </a:solidFill>
                </a:rPr>
                <a:t>of the </a:t>
              </a:r>
              <a:r>
                <a:rPr lang="en-US" i="1">
                  <a:solidFill>
                    <a:srgbClr val="FFFF00"/>
                  </a:solidFill>
                </a:rPr>
                <a:t>Ne-Ar</a:t>
              </a:r>
              <a:r>
                <a:rPr lang="en-US">
                  <a:solidFill>
                    <a:srgbClr val="FFFF00"/>
                  </a:solidFill>
                </a:rPr>
                <a:t> calibration lamp</a:t>
              </a:r>
            </a:p>
          </p:txBody>
        </p:sp>
        <p:grpSp>
          <p:nvGrpSpPr>
            <p:cNvPr id="105492" name="Groupe 8"/>
            <p:cNvGrpSpPr>
              <a:grpSpLocks noChangeAspect="1"/>
            </p:cNvGrpSpPr>
            <p:nvPr/>
          </p:nvGrpSpPr>
          <p:grpSpPr bwMode="auto">
            <a:xfrm>
              <a:off x="255270" y="2606040"/>
              <a:ext cx="4610496" cy="2609850"/>
              <a:chOff x="1924050" y="1826609"/>
              <a:chExt cx="6088380" cy="3446431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2301429" y="1826766"/>
                <a:ext cx="5304270" cy="3439984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12700" cap="flat" cmpd="sng" algn="ctr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  <a:extLst/>
            </p:spPr>
            <p:txBody>
              <a:bodyPr wrap="none" lIns="45720" rIns="45720" anchor="ctr" anchorCtr="1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lang="en-US"/>
              </a:p>
            </p:txBody>
          </p:sp>
          <p:sp>
            <p:nvSpPr>
              <p:cNvPr id="105494" name="Rectangle 9"/>
              <p:cNvSpPr>
                <a:spLocks noChangeArrowheads="1"/>
              </p:cNvSpPr>
              <p:nvPr/>
            </p:nvSpPr>
            <p:spPr bwMode="auto">
              <a:xfrm>
                <a:off x="7612380" y="2563844"/>
                <a:ext cx="400050" cy="19659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45720" rIns="45720" anchor="ctr" anchorCtr="1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/>
              </a:p>
            </p:txBody>
          </p:sp>
          <p:sp>
            <p:nvSpPr>
              <p:cNvPr id="105495" name="Rectangle 11"/>
              <p:cNvSpPr>
                <a:spLocks noChangeArrowheads="1"/>
              </p:cNvSpPr>
              <p:nvPr/>
            </p:nvSpPr>
            <p:spPr bwMode="auto">
              <a:xfrm>
                <a:off x="1924050" y="2563844"/>
                <a:ext cx="400050" cy="19659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45720" rIns="45720" anchor="ctr" anchorCtr="1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/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4618116" y="1851921"/>
                <a:ext cx="670896" cy="341692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lumOff val="25000"/>
                    </a:schemeClr>
                  </a:gs>
                  <a:gs pos="50000">
                    <a:schemeClr val="tx1"/>
                  </a:gs>
                  <a:gs pos="100000">
                    <a:schemeClr val="bg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 w="12700" cap="flat" cmpd="sng" algn="ctr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  <a:extLst/>
            </p:spPr>
            <p:txBody>
              <a:bodyPr lIns="45720" rIns="45720" anchor="ctr" anchorCtr="1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3020545" y="1856114"/>
                <a:ext cx="465434" cy="341692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lumOff val="25000"/>
                    </a:schemeClr>
                  </a:gs>
                  <a:gs pos="50000">
                    <a:schemeClr val="tx1">
                      <a:lumMod val="95000"/>
                    </a:schemeClr>
                  </a:gs>
                  <a:gs pos="100000">
                    <a:schemeClr val="bg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 w="12700" cap="flat" cmpd="sng" algn="ctr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  <a:extLst/>
            </p:spPr>
            <p:txBody>
              <a:bodyPr lIns="45720" rIns="45720" anchor="ctr" anchorCtr="1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3540489" y="1837247"/>
                <a:ext cx="463338" cy="341692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lumOff val="25000"/>
                    </a:schemeClr>
                  </a:gs>
                  <a:gs pos="50000">
                    <a:schemeClr val="tx1">
                      <a:lumMod val="95000"/>
                    </a:schemeClr>
                  </a:gs>
                  <a:gs pos="100000">
                    <a:schemeClr val="bg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 w="12700" cap="flat" cmpd="sng" algn="ctr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  <a:extLst/>
            </p:spPr>
            <p:txBody>
              <a:bodyPr lIns="45720" rIns="45720" anchor="ctr" anchorCtr="1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6310032" y="1839344"/>
                <a:ext cx="714923" cy="3419022"/>
              </a:xfrm>
              <a:prstGeom prst="rect">
                <a:avLst/>
              </a:prstGeom>
              <a:gradFill flip="none" rotWithShape="1">
                <a:gsLst>
                  <a:gs pos="66000">
                    <a:schemeClr val="tx1"/>
                  </a:gs>
                  <a:gs pos="0">
                    <a:schemeClr val="bg1">
                      <a:lumMod val="75000"/>
                      <a:lumOff val="25000"/>
                    </a:schemeClr>
                  </a:gs>
                  <a:gs pos="33000">
                    <a:schemeClr val="tx1"/>
                  </a:gs>
                  <a:gs pos="100000">
                    <a:schemeClr val="bg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 w="12700" cap="flat" cmpd="sng" algn="ctr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  <a:extLst/>
            </p:spPr>
            <p:txBody>
              <a:bodyPr lIns="45720" rIns="45720" anchor="ctr" anchorCtr="1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lang="en-US"/>
              </a:p>
            </p:txBody>
          </p:sp>
          <p:sp>
            <p:nvSpPr>
              <p:cNvPr id="105500" name="Rectangle 10"/>
              <p:cNvSpPr>
                <a:spLocks noChangeArrowheads="1"/>
              </p:cNvSpPr>
              <p:nvPr/>
            </p:nvSpPr>
            <p:spPr bwMode="auto">
              <a:xfrm>
                <a:off x="2301240" y="1826609"/>
                <a:ext cx="5303520" cy="3440430"/>
              </a:xfrm>
              <a:prstGeom prst="rect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45720" rIns="45720" anchor="ctr" anchorCtr="1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/>
              </a:p>
            </p:txBody>
          </p:sp>
        </p:grpSp>
      </p:grpSp>
      <p:grpSp>
        <p:nvGrpSpPr>
          <p:cNvPr id="105478" name="Groupe 16"/>
          <p:cNvGrpSpPr>
            <a:grpSpLocks/>
          </p:cNvGrpSpPr>
          <p:nvPr/>
        </p:nvGrpSpPr>
        <p:grpSpPr bwMode="auto">
          <a:xfrm>
            <a:off x="5062538" y="2189163"/>
            <a:ext cx="4610100" cy="3227387"/>
            <a:chOff x="5036820" y="2289639"/>
            <a:chExt cx="4610496" cy="3227241"/>
          </a:xfrm>
        </p:grpSpPr>
        <p:sp>
          <p:nvSpPr>
            <p:cNvPr id="105481" name="ZoneTexte 29"/>
            <p:cNvSpPr txBox="1">
              <a:spLocks noChangeArrowheads="1"/>
            </p:cNvSpPr>
            <p:nvPr/>
          </p:nvSpPr>
          <p:spPr bwMode="auto">
            <a:xfrm>
              <a:off x="5949699" y="2289639"/>
              <a:ext cx="278473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FF0000"/>
                  </a:solidFill>
                </a:rPr>
                <a:t>Focused</a:t>
              </a:r>
              <a:r>
                <a:rPr lang="en-US">
                  <a:solidFill>
                    <a:srgbClr val="FFFF00"/>
                  </a:solidFill>
                </a:rPr>
                <a:t> spectral image</a:t>
              </a:r>
            </a:p>
            <a:p>
              <a:pPr algn="ctr"/>
              <a:r>
                <a:rPr lang="en-US">
                  <a:solidFill>
                    <a:srgbClr val="FFFF00"/>
                  </a:solidFill>
                </a:rPr>
                <a:t>of the </a:t>
              </a:r>
              <a:r>
                <a:rPr lang="en-US" i="1">
                  <a:solidFill>
                    <a:srgbClr val="FFFF00"/>
                  </a:solidFill>
                </a:rPr>
                <a:t>Ne-Ar</a:t>
              </a:r>
              <a:r>
                <a:rPr lang="en-US">
                  <a:solidFill>
                    <a:srgbClr val="FFFF00"/>
                  </a:solidFill>
                </a:rPr>
                <a:t> calibration lamp</a:t>
              </a:r>
            </a:p>
          </p:txBody>
        </p:sp>
        <p:grpSp>
          <p:nvGrpSpPr>
            <p:cNvPr id="105482" name="Groupe 15"/>
            <p:cNvGrpSpPr>
              <a:grpSpLocks/>
            </p:cNvGrpSpPr>
            <p:nvPr/>
          </p:nvGrpSpPr>
          <p:grpSpPr bwMode="auto">
            <a:xfrm>
              <a:off x="5036820" y="2907030"/>
              <a:ext cx="4610496" cy="2609850"/>
              <a:chOff x="5036820" y="2907030"/>
              <a:chExt cx="4610496" cy="2609850"/>
            </a:xfrm>
          </p:grpSpPr>
          <p:sp>
            <p:nvSpPr>
              <p:cNvPr id="38" name="Rectangle 37"/>
              <p:cNvSpPr/>
              <p:nvPr/>
            </p:nvSpPr>
            <p:spPr bwMode="auto">
              <a:xfrm>
                <a:off x="5322595" y="2907148"/>
                <a:ext cx="4016720" cy="2604970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 w="12700" cap="flat" cmpd="sng" algn="ctr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  <a:extLst/>
            </p:spPr>
            <p:txBody>
              <a:bodyPr wrap="none" lIns="45720" rIns="45720" anchor="ctr" anchorCtr="1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lang="en-US"/>
              </a:p>
            </p:txBody>
          </p:sp>
          <p:sp>
            <p:nvSpPr>
              <p:cNvPr id="105484" name="Rectangle 38"/>
              <p:cNvSpPr>
                <a:spLocks noChangeArrowheads="1"/>
              </p:cNvSpPr>
              <p:nvPr/>
            </p:nvSpPr>
            <p:spPr bwMode="auto">
              <a:xfrm>
                <a:off x="9344374" y="3465310"/>
                <a:ext cx="302942" cy="148874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45720" rIns="45720" anchor="ctr" anchorCtr="1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/>
              </a:p>
            </p:txBody>
          </p:sp>
          <p:sp>
            <p:nvSpPr>
              <p:cNvPr id="105485" name="Rectangle 39"/>
              <p:cNvSpPr>
                <a:spLocks noChangeArrowheads="1"/>
              </p:cNvSpPr>
              <p:nvPr/>
            </p:nvSpPr>
            <p:spPr bwMode="auto">
              <a:xfrm>
                <a:off x="5036820" y="3465310"/>
                <a:ext cx="302942" cy="148874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triangle" w="med" len="med"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45720" rIns="45720" anchor="ctr" anchorCtr="1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/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7272212" y="2926197"/>
                <a:ext cx="119072" cy="258750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lumOff val="25000"/>
                    </a:schemeClr>
                  </a:gs>
                  <a:gs pos="50000">
                    <a:schemeClr val="tx1"/>
                  </a:gs>
                  <a:gs pos="100000">
                    <a:schemeClr val="bg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 w="12700" cap="flat" cmpd="sng" algn="ctr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  <a:extLst/>
            </p:spPr>
            <p:txBody>
              <a:bodyPr lIns="45720" rIns="45720" anchor="ctr" anchorCtr="1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6008453" y="2929372"/>
                <a:ext cx="61917" cy="258750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lumOff val="25000"/>
                    </a:schemeClr>
                  </a:gs>
                  <a:gs pos="50000">
                    <a:schemeClr val="tx1">
                      <a:lumMod val="95000"/>
                    </a:schemeClr>
                  </a:gs>
                  <a:gs pos="100000">
                    <a:schemeClr val="bg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 w="12700" cap="flat" cmpd="sng" algn="ctr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  <a:extLst/>
            </p:spPr>
            <p:txBody>
              <a:bodyPr lIns="45720" rIns="45720" anchor="ctr" anchorCtr="1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6413300" y="2915086"/>
                <a:ext cx="55568" cy="258750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  <a:lumOff val="25000"/>
                    </a:schemeClr>
                  </a:gs>
                  <a:gs pos="50000">
                    <a:schemeClr val="tx1">
                      <a:lumMod val="95000"/>
                    </a:schemeClr>
                  </a:gs>
                  <a:gs pos="100000">
                    <a:schemeClr val="bg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 w="12700" cap="flat" cmpd="sng" algn="ctr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  <a:extLst/>
            </p:spPr>
            <p:txBody>
              <a:bodyPr lIns="45720" rIns="45720" anchor="ctr" anchorCtr="1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8628053" y="2916673"/>
                <a:ext cx="68268" cy="2589096"/>
              </a:xfrm>
              <a:prstGeom prst="rect">
                <a:avLst/>
              </a:prstGeom>
              <a:gradFill flip="none" rotWithShape="1">
                <a:gsLst>
                  <a:gs pos="80000">
                    <a:schemeClr val="tx1"/>
                  </a:gs>
                  <a:gs pos="0">
                    <a:schemeClr val="bg1">
                      <a:lumMod val="75000"/>
                      <a:lumOff val="25000"/>
                    </a:schemeClr>
                  </a:gs>
                  <a:gs pos="20000">
                    <a:schemeClr val="tx1"/>
                  </a:gs>
                  <a:gs pos="100000">
                    <a:schemeClr val="bg1">
                      <a:lumMod val="75000"/>
                      <a:lumOff val="25000"/>
                    </a:schemeClr>
                  </a:gs>
                </a:gsLst>
                <a:lin ang="0" scaled="1"/>
                <a:tileRect/>
              </a:gradFill>
              <a:ln w="12700" cap="flat" cmpd="sng" algn="ctr">
                <a:noFill/>
                <a:prstDash val="solid"/>
                <a:round/>
                <a:headEnd type="triangle" w="med" len="med"/>
                <a:tailEnd type="none" w="med" len="med"/>
              </a:ln>
              <a:effectLst/>
              <a:extLst/>
            </p:spPr>
            <p:txBody>
              <a:bodyPr lIns="45720" rIns="45720" anchor="ctr" anchorCtr="1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lang="en-US"/>
              </a:p>
            </p:txBody>
          </p:sp>
          <p:sp>
            <p:nvSpPr>
              <p:cNvPr id="105490" name="Rectangle 45"/>
              <p:cNvSpPr>
                <a:spLocks noChangeArrowheads="1"/>
              </p:cNvSpPr>
              <p:nvPr/>
            </p:nvSpPr>
            <p:spPr bwMode="auto">
              <a:xfrm>
                <a:off x="5322451" y="2907030"/>
                <a:ext cx="4016152" cy="2605306"/>
              </a:xfrm>
              <a:prstGeom prst="rect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45720" rIns="45720" anchor="ctr" anchorCtr="1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</a:pPr>
                <a:endParaRPr lang="fr-FR"/>
              </a:p>
            </p:txBody>
          </p:sp>
        </p:grpSp>
      </p:grpSp>
      <p:sp>
        <p:nvSpPr>
          <p:cNvPr id="105479" name="ZoneTexte 17"/>
          <p:cNvSpPr txBox="1">
            <a:spLocks noChangeArrowheads="1"/>
          </p:cNvSpPr>
          <p:nvPr/>
        </p:nvSpPr>
        <p:spPr bwMode="auto">
          <a:xfrm>
            <a:off x="2192338" y="1490663"/>
            <a:ext cx="5521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/>
              <a:t>Littrow (collimation+camera) optics should produce a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sharp image </a:t>
            </a:r>
            <a:r>
              <a:rPr lang="en-US"/>
              <a:t>of the slit onto the science camera’s sensor.</a:t>
            </a:r>
          </a:p>
        </p:txBody>
      </p:sp>
      <p:sp>
        <p:nvSpPr>
          <p:cNvPr id="105480" name="ZoneTexte 18"/>
          <p:cNvSpPr txBox="1">
            <a:spLocks noChangeArrowheads="1"/>
          </p:cNvSpPr>
          <p:nvPr/>
        </p:nvSpPr>
        <p:spPr bwMode="auto">
          <a:xfrm>
            <a:off x="1828800" y="5573713"/>
            <a:ext cx="6248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</a:rPr>
              <a:t>DON’T GET CONFUSED WITH THE TELESCOPE’S FOCUSING :</a:t>
            </a:r>
          </a:p>
          <a:p>
            <a:pPr algn="ctr"/>
            <a:r>
              <a:rPr lang="en-US"/>
              <a:t>(tuning the telescope’s focus position so that stellar images </a:t>
            </a:r>
          </a:p>
          <a:p>
            <a:pPr algn="ctr"/>
            <a:r>
              <a:rPr lang="en-US"/>
              <a:t>are sharply formed on the slit’s surface).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Science camera focusing</a:t>
            </a:r>
          </a:p>
        </p:txBody>
      </p:sp>
      <p:sp>
        <p:nvSpPr>
          <p:cNvPr id="10649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E7A56E-B17A-4CB1-A63E-69F5802ECAAC}" type="slidenum">
              <a:rPr lang="fr-FR" sz="1400" smtClean="0">
                <a:solidFill>
                  <a:srgbClr val="FF9966"/>
                </a:solidFill>
              </a:rPr>
              <a:pPr/>
              <a:t>62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533650" y="1679575"/>
            <a:ext cx="949325" cy="7778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66000">
                <a:schemeClr val="accent1">
                  <a:lumMod val="45000"/>
                  <a:lumOff val="55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 rot="16200000">
            <a:off x="1675606" y="2763044"/>
            <a:ext cx="493713" cy="7143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66000">
                <a:schemeClr val="accent1">
                  <a:lumMod val="45000"/>
                  <a:lumOff val="55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grpSp>
        <p:nvGrpSpPr>
          <p:cNvPr id="22" name="Groupe 21"/>
          <p:cNvGrpSpPr/>
          <p:nvPr/>
        </p:nvGrpSpPr>
        <p:grpSpPr>
          <a:xfrm>
            <a:off x="657346" y="2480310"/>
            <a:ext cx="960120" cy="1280160"/>
            <a:chOff x="2428992" y="2480310"/>
            <a:chExt cx="960120" cy="1280160"/>
          </a:xfrm>
          <a:solidFill>
            <a:schemeClr val="bg1">
              <a:lumMod val="85000"/>
              <a:lumOff val="15000"/>
            </a:schemeClr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2428992" y="2480310"/>
              <a:ext cx="960120" cy="128016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474478" y="2704892"/>
              <a:ext cx="869149" cy="83099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i="1" dirty="0" err="1"/>
                <a:t>iNova</a:t>
              </a:r>
              <a:endParaRPr lang="en-US" i="1" dirty="0"/>
            </a:p>
            <a:p>
              <a:pPr algn="ctr">
                <a:defRPr/>
              </a:pPr>
              <a:r>
                <a:rPr lang="en-US" dirty="0"/>
                <a:t>guiding</a:t>
              </a:r>
            </a:p>
            <a:p>
              <a:pPr algn="ctr">
                <a:defRPr/>
              </a:pPr>
              <a:r>
                <a:rPr lang="en-US" dirty="0"/>
                <a:t>camera</a:t>
              </a:r>
            </a:p>
          </p:txBody>
        </p:sp>
      </p:grpSp>
      <p:sp>
        <p:nvSpPr>
          <p:cNvPr id="26" name="Rectangle 25"/>
          <p:cNvSpPr/>
          <p:nvPr/>
        </p:nvSpPr>
        <p:spPr bwMode="auto">
          <a:xfrm rot="16200000">
            <a:off x="1470026" y="4354512"/>
            <a:ext cx="914400" cy="7143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66000">
                <a:schemeClr val="accent1">
                  <a:lumMod val="45000"/>
                  <a:lumOff val="55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grpSp>
        <p:nvGrpSpPr>
          <p:cNvPr id="25" name="Groupe 24"/>
          <p:cNvGrpSpPr/>
          <p:nvPr/>
        </p:nvGrpSpPr>
        <p:grpSpPr>
          <a:xfrm>
            <a:off x="350031" y="3994394"/>
            <a:ext cx="1337310" cy="2480310"/>
            <a:chOff x="2430287" y="4640580"/>
            <a:chExt cx="1337310" cy="2217420"/>
          </a:xfrm>
          <a:solidFill>
            <a:schemeClr val="bg1">
              <a:lumMod val="85000"/>
              <a:lumOff val="15000"/>
            </a:schemeClr>
          </a:solidFill>
        </p:grpSpPr>
        <p:sp>
          <p:nvSpPr>
            <p:cNvPr id="24" name="Rectangle 23"/>
            <p:cNvSpPr/>
            <p:nvPr/>
          </p:nvSpPr>
          <p:spPr bwMode="auto">
            <a:xfrm>
              <a:off x="2430287" y="4640580"/>
              <a:ext cx="1337310" cy="221742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642728" y="4968032"/>
              <a:ext cx="912429" cy="83099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i="1" dirty="0"/>
                <a:t>ST402</a:t>
              </a:r>
              <a:r>
                <a:rPr lang="en-US" dirty="0"/>
                <a:t> </a:t>
              </a:r>
            </a:p>
            <a:p>
              <a:pPr algn="ctr">
                <a:defRPr/>
              </a:pPr>
              <a:r>
                <a:rPr lang="en-US" dirty="0"/>
                <a:t>science</a:t>
              </a:r>
            </a:p>
            <a:p>
              <a:pPr algn="ctr">
                <a:defRPr/>
              </a:pPr>
              <a:r>
                <a:rPr lang="en-US" dirty="0"/>
                <a:t>camera</a:t>
              </a:r>
            </a:p>
          </p:txBody>
        </p:sp>
      </p:grpSp>
      <p:sp>
        <p:nvSpPr>
          <p:cNvPr id="15" name="Forme libre 14"/>
          <p:cNvSpPr/>
          <p:nvPr/>
        </p:nvSpPr>
        <p:spPr bwMode="auto">
          <a:xfrm>
            <a:off x="2228850" y="2395538"/>
            <a:ext cx="4994275" cy="3121025"/>
          </a:xfrm>
          <a:custGeom>
            <a:avLst/>
            <a:gdLst>
              <a:gd name="connsiteX0" fmla="*/ 0 w 4994910"/>
              <a:gd name="connsiteY0" fmla="*/ 3120390 h 3120390"/>
              <a:gd name="connsiteX1" fmla="*/ 4994910 w 4994910"/>
              <a:gd name="connsiteY1" fmla="*/ 3120390 h 3120390"/>
              <a:gd name="connsiteX2" fmla="*/ 4972050 w 4994910"/>
              <a:gd name="connsiteY2" fmla="*/ 1920240 h 3120390"/>
              <a:gd name="connsiteX3" fmla="*/ 1611630 w 4994910"/>
              <a:gd name="connsiteY3" fmla="*/ 22860 h 3120390"/>
              <a:gd name="connsiteX4" fmla="*/ 0 w 4994910"/>
              <a:gd name="connsiteY4" fmla="*/ 0 h 3120390"/>
              <a:gd name="connsiteX5" fmla="*/ 0 w 4994910"/>
              <a:gd name="connsiteY5" fmla="*/ 3120390 h 31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4910" h="3120390">
                <a:moveTo>
                  <a:pt x="0" y="3120390"/>
                </a:moveTo>
                <a:lnTo>
                  <a:pt x="4994910" y="3120390"/>
                </a:lnTo>
                <a:lnTo>
                  <a:pt x="4972050" y="1920240"/>
                </a:lnTo>
                <a:lnTo>
                  <a:pt x="1611630" y="22860"/>
                </a:lnTo>
                <a:lnTo>
                  <a:pt x="0" y="0"/>
                </a:lnTo>
                <a:lnTo>
                  <a:pt x="0" y="3120390"/>
                </a:ln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3451225" y="3978275"/>
            <a:ext cx="2012950" cy="1257300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106507" name="Ellipse 26"/>
          <p:cNvSpPr>
            <a:spLocks noChangeAspect="1"/>
          </p:cNvSpPr>
          <p:nvPr/>
        </p:nvSpPr>
        <p:spPr bwMode="auto">
          <a:xfrm>
            <a:off x="3578225" y="4103688"/>
            <a:ext cx="307975" cy="307975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 anchor="ctr" anchorCtr="1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/>
          </a:p>
        </p:txBody>
      </p:sp>
      <p:sp>
        <p:nvSpPr>
          <p:cNvPr id="106508" name="Ellipse 29"/>
          <p:cNvSpPr>
            <a:spLocks noChangeAspect="1"/>
          </p:cNvSpPr>
          <p:nvPr/>
        </p:nvSpPr>
        <p:spPr bwMode="auto">
          <a:xfrm>
            <a:off x="4278313" y="4487863"/>
            <a:ext cx="214312" cy="214312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 anchor="ctr" anchorCtr="1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/>
          </a:p>
        </p:txBody>
      </p:sp>
      <p:sp>
        <p:nvSpPr>
          <p:cNvPr id="106509" name="Ellipse 30"/>
          <p:cNvSpPr>
            <a:spLocks noChangeAspect="1"/>
          </p:cNvSpPr>
          <p:nvPr/>
        </p:nvSpPr>
        <p:spPr bwMode="auto">
          <a:xfrm>
            <a:off x="4887913" y="4743450"/>
            <a:ext cx="214312" cy="212725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45720" rIns="45720" anchor="ctr" anchorCtr="1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/>
          </a:p>
        </p:txBody>
      </p:sp>
      <p:sp>
        <p:nvSpPr>
          <p:cNvPr id="32" name="Légende encadrée 1 29"/>
          <p:cNvSpPr>
            <a:spLocks/>
          </p:cNvSpPr>
          <p:nvPr/>
        </p:nvSpPr>
        <p:spPr bwMode="auto">
          <a:xfrm>
            <a:off x="7454900" y="3989388"/>
            <a:ext cx="661988" cy="338137"/>
          </a:xfrm>
          <a:prstGeom prst="borderCallout1">
            <a:avLst>
              <a:gd name="adj1" fmla="val 50221"/>
              <a:gd name="adj2" fmla="val -2281"/>
              <a:gd name="adj3" fmla="val 75862"/>
              <a:gd name="adj4" fmla="val -549642"/>
            </a:avLst>
          </a:prstGeom>
          <a:solidFill>
            <a:schemeClr val="bg1"/>
          </a:solidFill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Screw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3" name="Légende encadrée 1 29"/>
          <p:cNvSpPr>
            <a:spLocks/>
          </p:cNvSpPr>
          <p:nvPr/>
        </p:nvSpPr>
        <p:spPr bwMode="auto">
          <a:xfrm>
            <a:off x="7470775" y="4424363"/>
            <a:ext cx="1106488" cy="338137"/>
          </a:xfrm>
          <a:prstGeom prst="borderCallout1">
            <a:avLst>
              <a:gd name="adj1" fmla="val 50221"/>
              <a:gd name="adj2" fmla="val -2281"/>
              <a:gd name="adj3" fmla="val 3067"/>
              <a:gd name="adj4" fmla="val -197871"/>
            </a:avLst>
          </a:prstGeom>
          <a:solidFill>
            <a:schemeClr val="bg1"/>
          </a:solidFill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Lateral flap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4" name="Légende encadrée 1 29"/>
          <p:cNvSpPr>
            <a:spLocks/>
          </p:cNvSpPr>
          <p:nvPr/>
        </p:nvSpPr>
        <p:spPr bwMode="auto">
          <a:xfrm>
            <a:off x="7477125" y="4883150"/>
            <a:ext cx="1746250" cy="633413"/>
          </a:xfrm>
          <a:prstGeom prst="borderCallout1">
            <a:avLst>
              <a:gd name="adj1" fmla="val 50221"/>
              <a:gd name="adj2" fmla="val -2281"/>
              <a:gd name="adj3" fmla="val -2927"/>
              <a:gd name="adj4" fmla="val -136531"/>
            </a:avLst>
          </a:prstGeom>
          <a:solidFill>
            <a:schemeClr val="bg1"/>
          </a:solidFill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Handles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(do not unscrew)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106513" name="Connecteur droit avec flèche 34"/>
          <p:cNvCxnSpPr>
            <a:cxnSpLocks noChangeShapeType="1"/>
            <a:stCxn id="34" idx="2"/>
            <a:endCxn id="106508" idx="7"/>
          </p:cNvCxnSpPr>
          <p:nvPr/>
        </p:nvCxnSpPr>
        <p:spPr bwMode="auto">
          <a:xfrm flipH="1" flipV="1">
            <a:off x="4460875" y="4519613"/>
            <a:ext cx="3016250" cy="679450"/>
          </a:xfrm>
          <a:prstGeom prst="straightConnector1">
            <a:avLst/>
          </a:prstGeom>
          <a:noFill/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6514" name="ZoneTexte 36"/>
          <p:cNvSpPr txBox="1">
            <a:spLocks noChangeArrowheads="1"/>
          </p:cNvSpPr>
          <p:nvPr/>
        </p:nvSpPr>
        <p:spPr bwMode="auto">
          <a:xfrm>
            <a:off x="5154613" y="1471613"/>
            <a:ext cx="4751387" cy="1671637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 Narrow" panose="020B0606020202030204" pitchFamily="34" charset="0"/>
              <a:buAutoNum type="arabicPeriod"/>
            </a:pPr>
            <a:r>
              <a:rPr lang="en-US"/>
              <a:t>Switch the </a:t>
            </a:r>
            <a:r>
              <a:rPr lang="en-US">
                <a:solidFill>
                  <a:srgbClr val="FFC000"/>
                </a:solidFill>
              </a:rPr>
              <a:t>Ne-Ar calibration lamp </a:t>
            </a:r>
            <a:r>
              <a:rPr lang="en-US"/>
              <a:t>on.</a:t>
            </a:r>
          </a:p>
          <a:p>
            <a:pPr>
              <a:buFont typeface="Arial Narrow" panose="020B0606020202030204" pitchFamily="34" charset="0"/>
              <a:buAutoNum type="arabicPeriod"/>
            </a:pPr>
            <a:r>
              <a:rPr lang="en-US"/>
              <a:t>Remove the locking screw of the side flap.</a:t>
            </a:r>
            <a:endParaRPr lang="en-US">
              <a:sym typeface="Symbol" panose="05050102010706020507" pitchFamily="18" charset="2"/>
            </a:endParaRPr>
          </a:p>
          <a:p>
            <a:pPr>
              <a:buFont typeface="Arial Narrow" panose="020B0606020202030204" pitchFamily="34" charset="0"/>
              <a:buAutoNum type="arabicPeriod"/>
            </a:pPr>
            <a:r>
              <a:rPr lang="en-US">
                <a:sym typeface="Symbol" panose="05050102010706020507" pitchFamily="18" charset="2"/>
              </a:rPr>
              <a:t>Grab the handles of the flap and slide it so as to unlock it.</a:t>
            </a:r>
          </a:p>
          <a:p>
            <a:pPr>
              <a:buFont typeface="Arial Narrow" panose="020B0606020202030204" pitchFamily="34" charset="0"/>
              <a:buAutoNum type="arabicPeriod"/>
            </a:pPr>
            <a:r>
              <a:rPr lang="en-US">
                <a:sym typeface="Symbol" panose="05050102010706020507" pitchFamily="18" charset="2"/>
              </a:rPr>
              <a:t>Remove the side flap.</a:t>
            </a:r>
          </a:p>
          <a:p>
            <a:pPr>
              <a:buFont typeface="Arial Narrow" panose="020B0606020202030204" pitchFamily="34" charset="0"/>
              <a:buAutoNum type="arabicPeriod"/>
            </a:pPr>
            <a:r>
              <a:rPr lang="en-US">
                <a:sym typeface="Symbol" panose="05050102010706020507" pitchFamily="18" charset="2"/>
              </a:rPr>
              <a:t>Do the same on both sides.</a:t>
            </a:r>
            <a:endParaRPr lang="en-US"/>
          </a:p>
        </p:txBody>
      </p:sp>
      <p:sp>
        <p:nvSpPr>
          <p:cNvPr id="106515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Science camera focusing</a:t>
            </a:r>
          </a:p>
        </p:txBody>
      </p:sp>
      <p:sp>
        <p:nvSpPr>
          <p:cNvPr id="10752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9199E38-3CDF-4ED4-ACC9-9925499B3C8C}" type="slidenum">
              <a:rPr lang="fr-FR" sz="1400" smtClean="0">
                <a:solidFill>
                  <a:srgbClr val="FF9966"/>
                </a:solidFill>
              </a:rPr>
              <a:pPr/>
              <a:t>63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533650" y="1679575"/>
            <a:ext cx="949325" cy="7778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66000">
                <a:schemeClr val="accent1">
                  <a:lumMod val="45000"/>
                  <a:lumOff val="55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 rot="16200000">
            <a:off x="1675606" y="2763044"/>
            <a:ext cx="493713" cy="7143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66000">
                <a:schemeClr val="accent1">
                  <a:lumMod val="45000"/>
                  <a:lumOff val="55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grpSp>
        <p:nvGrpSpPr>
          <p:cNvPr id="22" name="Groupe 21"/>
          <p:cNvGrpSpPr/>
          <p:nvPr/>
        </p:nvGrpSpPr>
        <p:grpSpPr>
          <a:xfrm>
            <a:off x="657346" y="2480310"/>
            <a:ext cx="960120" cy="1280160"/>
            <a:chOff x="2428992" y="2480310"/>
            <a:chExt cx="960120" cy="1280160"/>
          </a:xfrm>
          <a:solidFill>
            <a:schemeClr val="bg1">
              <a:lumMod val="85000"/>
              <a:lumOff val="15000"/>
            </a:schemeClr>
          </a:solidFill>
        </p:grpSpPr>
        <p:sp>
          <p:nvSpPr>
            <p:cNvPr id="16" name="Rectangle 15"/>
            <p:cNvSpPr/>
            <p:nvPr/>
          </p:nvSpPr>
          <p:spPr bwMode="auto">
            <a:xfrm>
              <a:off x="2428992" y="2480310"/>
              <a:ext cx="960120" cy="128016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474478" y="2704892"/>
              <a:ext cx="869149" cy="83099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i="1" dirty="0" err="1"/>
                <a:t>iNova</a:t>
              </a:r>
              <a:endParaRPr lang="en-US" i="1" dirty="0"/>
            </a:p>
            <a:p>
              <a:pPr algn="ctr">
                <a:defRPr/>
              </a:pPr>
              <a:r>
                <a:rPr lang="en-US" dirty="0"/>
                <a:t>guiding</a:t>
              </a:r>
            </a:p>
            <a:p>
              <a:pPr algn="ctr">
                <a:defRPr/>
              </a:pPr>
              <a:r>
                <a:rPr lang="en-US" dirty="0"/>
                <a:t>camera</a:t>
              </a:r>
            </a:p>
          </p:txBody>
        </p:sp>
      </p:grpSp>
      <p:sp>
        <p:nvSpPr>
          <p:cNvPr id="26" name="Rectangle 25"/>
          <p:cNvSpPr/>
          <p:nvPr/>
        </p:nvSpPr>
        <p:spPr bwMode="auto">
          <a:xfrm rot="16200000">
            <a:off x="1470026" y="4354512"/>
            <a:ext cx="914400" cy="7143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33000">
                <a:schemeClr val="accent1">
                  <a:lumMod val="45000"/>
                  <a:lumOff val="55000"/>
                </a:schemeClr>
              </a:gs>
              <a:gs pos="66000">
                <a:schemeClr val="accent1">
                  <a:lumMod val="45000"/>
                  <a:lumOff val="55000"/>
                </a:schemeClr>
              </a:gs>
              <a:gs pos="100000">
                <a:schemeClr val="bg1">
                  <a:lumMod val="85000"/>
                  <a:lumOff val="15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grpSp>
        <p:nvGrpSpPr>
          <p:cNvPr id="25" name="Groupe 24"/>
          <p:cNvGrpSpPr/>
          <p:nvPr/>
        </p:nvGrpSpPr>
        <p:grpSpPr>
          <a:xfrm>
            <a:off x="350031" y="3994394"/>
            <a:ext cx="1337310" cy="2480310"/>
            <a:chOff x="2430287" y="4640580"/>
            <a:chExt cx="1337310" cy="2217420"/>
          </a:xfrm>
          <a:solidFill>
            <a:schemeClr val="bg1">
              <a:lumMod val="85000"/>
              <a:lumOff val="15000"/>
            </a:schemeClr>
          </a:solidFill>
        </p:grpSpPr>
        <p:sp>
          <p:nvSpPr>
            <p:cNvPr id="24" name="Rectangle 23"/>
            <p:cNvSpPr/>
            <p:nvPr/>
          </p:nvSpPr>
          <p:spPr bwMode="auto">
            <a:xfrm>
              <a:off x="2430287" y="4640580"/>
              <a:ext cx="1337310" cy="2217420"/>
            </a:xfrm>
            <a:prstGeom prst="rect">
              <a:avLst/>
            </a:prstGeom>
            <a:grpFill/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642728" y="4968032"/>
              <a:ext cx="912429" cy="830997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i="1" dirty="0"/>
                <a:t>ST402</a:t>
              </a:r>
              <a:r>
                <a:rPr lang="en-US" dirty="0"/>
                <a:t> </a:t>
              </a:r>
            </a:p>
            <a:p>
              <a:pPr algn="ctr">
                <a:defRPr/>
              </a:pPr>
              <a:r>
                <a:rPr lang="en-US" dirty="0"/>
                <a:t>science</a:t>
              </a:r>
            </a:p>
            <a:p>
              <a:pPr algn="ctr">
                <a:defRPr/>
              </a:pPr>
              <a:r>
                <a:rPr lang="en-US" dirty="0"/>
                <a:t>camera</a:t>
              </a:r>
            </a:p>
          </p:txBody>
        </p:sp>
      </p:grpSp>
      <p:sp>
        <p:nvSpPr>
          <p:cNvPr id="15" name="Forme libre 14"/>
          <p:cNvSpPr/>
          <p:nvPr/>
        </p:nvSpPr>
        <p:spPr bwMode="auto">
          <a:xfrm>
            <a:off x="2228850" y="2395538"/>
            <a:ext cx="4994275" cy="3121025"/>
          </a:xfrm>
          <a:custGeom>
            <a:avLst/>
            <a:gdLst>
              <a:gd name="connsiteX0" fmla="*/ 0 w 4994910"/>
              <a:gd name="connsiteY0" fmla="*/ 3120390 h 3120390"/>
              <a:gd name="connsiteX1" fmla="*/ 4994910 w 4994910"/>
              <a:gd name="connsiteY1" fmla="*/ 3120390 h 3120390"/>
              <a:gd name="connsiteX2" fmla="*/ 4972050 w 4994910"/>
              <a:gd name="connsiteY2" fmla="*/ 1920240 h 3120390"/>
              <a:gd name="connsiteX3" fmla="*/ 1611630 w 4994910"/>
              <a:gd name="connsiteY3" fmla="*/ 22860 h 3120390"/>
              <a:gd name="connsiteX4" fmla="*/ 0 w 4994910"/>
              <a:gd name="connsiteY4" fmla="*/ 0 h 3120390"/>
              <a:gd name="connsiteX5" fmla="*/ 0 w 4994910"/>
              <a:gd name="connsiteY5" fmla="*/ 3120390 h 31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4910" h="3120390">
                <a:moveTo>
                  <a:pt x="0" y="3120390"/>
                </a:moveTo>
                <a:lnTo>
                  <a:pt x="4994910" y="3120390"/>
                </a:lnTo>
                <a:lnTo>
                  <a:pt x="4972050" y="1920240"/>
                </a:lnTo>
                <a:lnTo>
                  <a:pt x="1611630" y="22860"/>
                </a:lnTo>
                <a:lnTo>
                  <a:pt x="0" y="0"/>
                </a:lnTo>
                <a:lnTo>
                  <a:pt x="0" y="3120390"/>
                </a:ln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107530" name="Rectangle à coins arrondis 22"/>
          <p:cNvSpPr>
            <a:spLocks noChangeArrowheads="1"/>
          </p:cNvSpPr>
          <p:nvPr/>
        </p:nvSpPr>
        <p:spPr bwMode="auto">
          <a:xfrm>
            <a:off x="3451225" y="3978275"/>
            <a:ext cx="2012950" cy="1257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 type="triangle" w="med" len="med"/>
            <a:tailEnd/>
          </a:ln>
        </p:spPr>
        <p:txBody>
          <a:bodyPr wrap="none" lIns="45720" rIns="45720" anchor="ctr" anchorCtr="1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/>
          </a:p>
        </p:txBody>
      </p:sp>
      <p:sp>
        <p:nvSpPr>
          <p:cNvPr id="107531" name="ZoneTexte 36"/>
          <p:cNvSpPr txBox="1">
            <a:spLocks noChangeArrowheads="1"/>
          </p:cNvSpPr>
          <p:nvPr/>
        </p:nvSpPr>
        <p:spPr bwMode="auto">
          <a:xfrm>
            <a:off x="5154613" y="1471613"/>
            <a:ext cx="4751387" cy="1671637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 Narrow" panose="020B0606020202030204" pitchFamily="34" charset="0"/>
              <a:buAutoNum type="arabicPeriod" startAt="6"/>
            </a:pPr>
            <a:r>
              <a:rPr lang="en-US"/>
              <a:t>Unlock nylon screws on both sides.</a:t>
            </a:r>
          </a:p>
          <a:p>
            <a:pPr>
              <a:buFont typeface="Arial Narrow" panose="020B0606020202030204" pitchFamily="34" charset="0"/>
              <a:buAutoNum type="arabicPeriod" startAt="6"/>
            </a:pPr>
            <a:r>
              <a:rPr lang="en-US"/>
              <a:t>Adjust the focus scroll wheel to have </a:t>
            </a:r>
            <a:r>
              <a:rPr lang="en-US">
                <a:solidFill>
                  <a:srgbClr val="FFC000"/>
                </a:solidFill>
              </a:rPr>
              <a:t>sharp spectral lines</a:t>
            </a:r>
            <a:r>
              <a:rPr lang="en-US"/>
              <a:t> on the camera display.</a:t>
            </a:r>
            <a:endParaRPr lang="en-US">
              <a:sym typeface="Symbol" panose="05050102010706020507" pitchFamily="18" charset="2"/>
            </a:endParaRPr>
          </a:p>
          <a:p>
            <a:pPr>
              <a:buFont typeface="Arial Narrow" panose="020B0606020202030204" pitchFamily="34" charset="0"/>
              <a:buAutoNum type="arabicPeriod" startAt="6"/>
            </a:pPr>
            <a:r>
              <a:rPr lang="en-US">
                <a:sym typeface="Symbol" panose="05050102010706020507" pitchFamily="18" charset="2"/>
              </a:rPr>
              <a:t>Lock the nylon screws on both sides.</a:t>
            </a:r>
          </a:p>
          <a:p>
            <a:pPr>
              <a:buFont typeface="Arial Narrow" panose="020B0606020202030204" pitchFamily="34" charset="0"/>
              <a:buAutoNum type="arabicPeriod" startAt="6"/>
            </a:pPr>
            <a:r>
              <a:rPr lang="en-US">
                <a:sym typeface="Symbol" panose="05050102010706020507" pitchFamily="18" charset="2"/>
              </a:rPr>
              <a:t>Check the line’s sharpness.</a:t>
            </a:r>
          </a:p>
          <a:p>
            <a:pPr>
              <a:buFont typeface="Arial Narrow" panose="020B0606020202030204" pitchFamily="34" charset="0"/>
              <a:buAutoNum type="arabicPeriod" startAt="6"/>
            </a:pPr>
            <a:r>
              <a:rPr lang="en-US">
                <a:sym typeface="Symbol" panose="05050102010706020507" pitchFamily="18" charset="2"/>
              </a:rPr>
              <a:t>Close the flaps on both sides.</a:t>
            </a:r>
            <a:endParaRPr lang="en-US"/>
          </a:p>
        </p:txBody>
      </p:sp>
      <p:sp>
        <p:nvSpPr>
          <p:cNvPr id="107532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grpSp>
        <p:nvGrpSpPr>
          <p:cNvPr id="107533" name="Groupe 18"/>
          <p:cNvGrpSpPr>
            <a:grpSpLocks/>
          </p:cNvGrpSpPr>
          <p:nvPr/>
        </p:nvGrpSpPr>
        <p:grpSpPr bwMode="auto">
          <a:xfrm>
            <a:off x="4192588" y="4271963"/>
            <a:ext cx="1282700" cy="747712"/>
            <a:chOff x="6181775" y="5565237"/>
            <a:chExt cx="1283526" cy="748981"/>
          </a:xfrm>
        </p:grpSpPr>
        <p:sp>
          <p:nvSpPr>
            <p:cNvPr id="13" name="Rectangle 12"/>
            <p:cNvSpPr/>
            <p:nvPr/>
          </p:nvSpPr>
          <p:spPr bwMode="auto">
            <a:xfrm>
              <a:off x="6199248" y="5570007"/>
              <a:ext cx="1248579" cy="73944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lumOff val="15000"/>
                  </a:schemeClr>
                </a:gs>
                <a:gs pos="33000">
                  <a:schemeClr val="accent1">
                    <a:lumMod val="45000"/>
                    <a:lumOff val="55000"/>
                  </a:schemeClr>
                </a:gs>
                <a:gs pos="66000">
                  <a:schemeClr val="accent1">
                    <a:lumMod val="45000"/>
                    <a:lumOff val="55000"/>
                  </a:schemeClr>
                </a:gs>
                <a:gs pos="100000">
                  <a:schemeClr val="bg1">
                    <a:lumMod val="85000"/>
                    <a:lumOff val="1500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grpSp>
          <p:nvGrpSpPr>
            <p:cNvPr id="107575" name="Groupe 17"/>
            <p:cNvGrpSpPr>
              <a:grpSpLocks/>
            </p:cNvGrpSpPr>
            <p:nvPr/>
          </p:nvGrpSpPr>
          <p:grpSpPr bwMode="auto">
            <a:xfrm>
              <a:off x="6181775" y="5565237"/>
              <a:ext cx="1283526" cy="748981"/>
              <a:chOff x="5288816" y="5121821"/>
              <a:chExt cx="1283526" cy="748981"/>
            </a:xfrm>
          </p:grpSpPr>
          <p:cxnSp>
            <p:nvCxnSpPr>
              <p:cNvPr id="107576" name="Connecteur droit 16"/>
              <p:cNvCxnSpPr>
                <a:cxnSpLocks noChangeShapeType="1"/>
              </p:cNvCxnSpPr>
              <p:nvPr/>
            </p:nvCxnSpPr>
            <p:spPr bwMode="auto">
              <a:xfrm>
                <a:off x="5288816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77" name="Connecteur droit 38"/>
              <p:cNvCxnSpPr>
                <a:cxnSpLocks noChangeShapeType="1"/>
              </p:cNvCxnSpPr>
              <p:nvPr/>
            </p:nvCxnSpPr>
            <p:spPr bwMode="auto">
              <a:xfrm>
                <a:off x="5320313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78" name="Connecteur droit 39"/>
              <p:cNvCxnSpPr>
                <a:cxnSpLocks noChangeShapeType="1"/>
              </p:cNvCxnSpPr>
              <p:nvPr/>
            </p:nvCxnSpPr>
            <p:spPr bwMode="auto">
              <a:xfrm>
                <a:off x="5351810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79" name="Connecteur droit 40"/>
              <p:cNvCxnSpPr>
                <a:cxnSpLocks noChangeShapeType="1"/>
              </p:cNvCxnSpPr>
              <p:nvPr/>
            </p:nvCxnSpPr>
            <p:spPr bwMode="auto">
              <a:xfrm>
                <a:off x="5383307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80" name="Connecteur droit 41"/>
              <p:cNvCxnSpPr>
                <a:cxnSpLocks noChangeShapeType="1"/>
              </p:cNvCxnSpPr>
              <p:nvPr/>
            </p:nvCxnSpPr>
            <p:spPr bwMode="auto">
              <a:xfrm>
                <a:off x="5414804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81" name="Connecteur droit 42"/>
              <p:cNvCxnSpPr>
                <a:cxnSpLocks noChangeShapeType="1"/>
              </p:cNvCxnSpPr>
              <p:nvPr/>
            </p:nvCxnSpPr>
            <p:spPr bwMode="auto">
              <a:xfrm>
                <a:off x="5446301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82" name="Connecteur droit 43"/>
              <p:cNvCxnSpPr>
                <a:cxnSpLocks noChangeShapeType="1"/>
              </p:cNvCxnSpPr>
              <p:nvPr/>
            </p:nvCxnSpPr>
            <p:spPr bwMode="auto">
              <a:xfrm>
                <a:off x="5477798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83" name="Connecteur droit 44"/>
              <p:cNvCxnSpPr>
                <a:cxnSpLocks noChangeShapeType="1"/>
              </p:cNvCxnSpPr>
              <p:nvPr/>
            </p:nvCxnSpPr>
            <p:spPr bwMode="auto">
              <a:xfrm>
                <a:off x="5509295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84" name="Connecteur droit 45"/>
              <p:cNvCxnSpPr>
                <a:cxnSpLocks noChangeShapeType="1"/>
              </p:cNvCxnSpPr>
              <p:nvPr/>
            </p:nvCxnSpPr>
            <p:spPr bwMode="auto">
              <a:xfrm>
                <a:off x="5540792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85" name="Connecteur droit 46"/>
              <p:cNvCxnSpPr>
                <a:cxnSpLocks noChangeShapeType="1"/>
              </p:cNvCxnSpPr>
              <p:nvPr/>
            </p:nvCxnSpPr>
            <p:spPr bwMode="auto">
              <a:xfrm>
                <a:off x="5572289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86" name="Connecteur droit 47"/>
              <p:cNvCxnSpPr>
                <a:cxnSpLocks noChangeShapeType="1"/>
              </p:cNvCxnSpPr>
              <p:nvPr/>
            </p:nvCxnSpPr>
            <p:spPr bwMode="auto">
              <a:xfrm>
                <a:off x="5603786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87" name="Connecteur droit 48"/>
              <p:cNvCxnSpPr>
                <a:cxnSpLocks noChangeShapeType="1"/>
              </p:cNvCxnSpPr>
              <p:nvPr/>
            </p:nvCxnSpPr>
            <p:spPr bwMode="auto">
              <a:xfrm>
                <a:off x="5635283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88" name="Connecteur droit 49"/>
              <p:cNvCxnSpPr>
                <a:cxnSpLocks noChangeShapeType="1"/>
              </p:cNvCxnSpPr>
              <p:nvPr/>
            </p:nvCxnSpPr>
            <p:spPr bwMode="auto">
              <a:xfrm>
                <a:off x="5666780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89" name="Connecteur droit 50"/>
              <p:cNvCxnSpPr>
                <a:cxnSpLocks noChangeShapeType="1"/>
              </p:cNvCxnSpPr>
              <p:nvPr/>
            </p:nvCxnSpPr>
            <p:spPr bwMode="auto">
              <a:xfrm>
                <a:off x="5698277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90" name="Connecteur droit 51"/>
              <p:cNvCxnSpPr>
                <a:cxnSpLocks noChangeShapeType="1"/>
              </p:cNvCxnSpPr>
              <p:nvPr/>
            </p:nvCxnSpPr>
            <p:spPr bwMode="auto">
              <a:xfrm>
                <a:off x="5729774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91" name="Connecteur droit 52"/>
              <p:cNvCxnSpPr>
                <a:cxnSpLocks noChangeShapeType="1"/>
              </p:cNvCxnSpPr>
              <p:nvPr/>
            </p:nvCxnSpPr>
            <p:spPr bwMode="auto">
              <a:xfrm>
                <a:off x="5761271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92" name="Connecteur droit 53"/>
              <p:cNvCxnSpPr>
                <a:cxnSpLocks noChangeShapeType="1"/>
              </p:cNvCxnSpPr>
              <p:nvPr/>
            </p:nvCxnSpPr>
            <p:spPr bwMode="auto">
              <a:xfrm>
                <a:off x="5792768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93" name="Connecteur droit 54"/>
              <p:cNvCxnSpPr>
                <a:cxnSpLocks noChangeShapeType="1"/>
              </p:cNvCxnSpPr>
              <p:nvPr/>
            </p:nvCxnSpPr>
            <p:spPr bwMode="auto">
              <a:xfrm>
                <a:off x="5824265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94" name="Connecteur droit 55"/>
              <p:cNvCxnSpPr>
                <a:cxnSpLocks noChangeShapeType="1"/>
              </p:cNvCxnSpPr>
              <p:nvPr/>
            </p:nvCxnSpPr>
            <p:spPr bwMode="auto">
              <a:xfrm>
                <a:off x="5855762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95" name="Connecteur droit 56"/>
              <p:cNvCxnSpPr>
                <a:cxnSpLocks noChangeShapeType="1"/>
              </p:cNvCxnSpPr>
              <p:nvPr/>
            </p:nvCxnSpPr>
            <p:spPr bwMode="auto">
              <a:xfrm>
                <a:off x="5887259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96" name="Connecteur droit 57"/>
              <p:cNvCxnSpPr>
                <a:cxnSpLocks noChangeShapeType="1"/>
              </p:cNvCxnSpPr>
              <p:nvPr/>
            </p:nvCxnSpPr>
            <p:spPr bwMode="auto">
              <a:xfrm>
                <a:off x="5918756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97" name="Connecteur droit 58"/>
              <p:cNvCxnSpPr>
                <a:cxnSpLocks noChangeShapeType="1"/>
              </p:cNvCxnSpPr>
              <p:nvPr/>
            </p:nvCxnSpPr>
            <p:spPr bwMode="auto">
              <a:xfrm>
                <a:off x="5950253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98" name="Connecteur droit 59"/>
              <p:cNvCxnSpPr>
                <a:cxnSpLocks noChangeShapeType="1"/>
              </p:cNvCxnSpPr>
              <p:nvPr/>
            </p:nvCxnSpPr>
            <p:spPr bwMode="auto">
              <a:xfrm>
                <a:off x="5981750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99" name="Connecteur droit 60"/>
              <p:cNvCxnSpPr>
                <a:cxnSpLocks noChangeShapeType="1"/>
              </p:cNvCxnSpPr>
              <p:nvPr/>
            </p:nvCxnSpPr>
            <p:spPr bwMode="auto">
              <a:xfrm>
                <a:off x="6013247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600" name="Connecteur droit 61"/>
              <p:cNvCxnSpPr>
                <a:cxnSpLocks noChangeShapeType="1"/>
              </p:cNvCxnSpPr>
              <p:nvPr/>
            </p:nvCxnSpPr>
            <p:spPr bwMode="auto">
              <a:xfrm>
                <a:off x="6044744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601" name="Connecteur droit 62"/>
              <p:cNvCxnSpPr>
                <a:cxnSpLocks noChangeShapeType="1"/>
              </p:cNvCxnSpPr>
              <p:nvPr/>
            </p:nvCxnSpPr>
            <p:spPr bwMode="auto">
              <a:xfrm>
                <a:off x="6076241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602" name="Connecteur droit 63"/>
              <p:cNvCxnSpPr>
                <a:cxnSpLocks noChangeShapeType="1"/>
              </p:cNvCxnSpPr>
              <p:nvPr/>
            </p:nvCxnSpPr>
            <p:spPr bwMode="auto">
              <a:xfrm>
                <a:off x="6107738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603" name="Connecteur droit 64"/>
              <p:cNvCxnSpPr>
                <a:cxnSpLocks noChangeShapeType="1"/>
              </p:cNvCxnSpPr>
              <p:nvPr/>
            </p:nvCxnSpPr>
            <p:spPr bwMode="auto">
              <a:xfrm>
                <a:off x="6139235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604" name="Connecteur droit 65"/>
              <p:cNvCxnSpPr>
                <a:cxnSpLocks noChangeShapeType="1"/>
              </p:cNvCxnSpPr>
              <p:nvPr/>
            </p:nvCxnSpPr>
            <p:spPr bwMode="auto">
              <a:xfrm>
                <a:off x="6170732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605" name="Connecteur droit 66"/>
              <p:cNvCxnSpPr>
                <a:cxnSpLocks noChangeShapeType="1"/>
              </p:cNvCxnSpPr>
              <p:nvPr/>
            </p:nvCxnSpPr>
            <p:spPr bwMode="auto">
              <a:xfrm>
                <a:off x="6202229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606" name="Connecteur droit 67"/>
              <p:cNvCxnSpPr>
                <a:cxnSpLocks noChangeShapeType="1"/>
              </p:cNvCxnSpPr>
              <p:nvPr/>
            </p:nvCxnSpPr>
            <p:spPr bwMode="auto">
              <a:xfrm>
                <a:off x="6233726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607" name="Connecteur droit 68"/>
              <p:cNvCxnSpPr>
                <a:cxnSpLocks noChangeShapeType="1"/>
              </p:cNvCxnSpPr>
              <p:nvPr/>
            </p:nvCxnSpPr>
            <p:spPr bwMode="auto">
              <a:xfrm>
                <a:off x="6265223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608" name="Connecteur droit 69"/>
              <p:cNvCxnSpPr>
                <a:cxnSpLocks noChangeShapeType="1"/>
              </p:cNvCxnSpPr>
              <p:nvPr/>
            </p:nvCxnSpPr>
            <p:spPr bwMode="auto">
              <a:xfrm>
                <a:off x="6296720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609" name="Connecteur droit 70"/>
              <p:cNvCxnSpPr>
                <a:cxnSpLocks noChangeShapeType="1"/>
              </p:cNvCxnSpPr>
              <p:nvPr/>
            </p:nvCxnSpPr>
            <p:spPr bwMode="auto">
              <a:xfrm>
                <a:off x="6328217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610" name="Connecteur droit 71"/>
              <p:cNvCxnSpPr>
                <a:cxnSpLocks noChangeShapeType="1"/>
              </p:cNvCxnSpPr>
              <p:nvPr/>
            </p:nvCxnSpPr>
            <p:spPr bwMode="auto">
              <a:xfrm>
                <a:off x="6359714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611" name="Connecteur droit 72"/>
              <p:cNvCxnSpPr>
                <a:cxnSpLocks noChangeShapeType="1"/>
              </p:cNvCxnSpPr>
              <p:nvPr/>
            </p:nvCxnSpPr>
            <p:spPr bwMode="auto">
              <a:xfrm>
                <a:off x="6391211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612" name="Connecteur droit 73"/>
              <p:cNvCxnSpPr>
                <a:cxnSpLocks noChangeShapeType="1"/>
              </p:cNvCxnSpPr>
              <p:nvPr/>
            </p:nvCxnSpPr>
            <p:spPr bwMode="auto">
              <a:xfrm>
                <a:off x="6422708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613" name="Connecteur droit 74"/>
              <p:cNvCxnSpPr>
                <a:cxnSpLocks noChangeShapeType="1"/>
              </p:cNvCxnSpPr>
              <p:nvPr/>
            </p:nvCxnSpPr>
            <p:spPr bwMode="auto">
              <a:xfrm>
                <a:off x="6454205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614" name="Connecteur droit 75"/>
              <p:cNvCxnSpPr>
                <a:cxnSpLocks noChangeShapeType="1"/>
              </p:cNvCxnSpPr>
              <p:nvPr/>
            </p:nvCxnSpPr>
            <p:spPr bwMode="auto">
              <a:xfrm>
                <a:off x="6485702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615" name="Connecteur droit 76"/>
              <p:cNvCxnSpPr>
                <a:cxnSpLocks noChangeShapeType="1"/>
              </p:cNvCxnSpPr>
              <p:nvPr/>
            </p:nvCxnSpPr>
            <p:spPr bwMode="auto">
              <a:xfrm>
                <a:off x="6517202" y="5121821"/>
                <a:ext cx="55140" cy="748981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1" name="Rectangle 10"/>
          <p:cNvSpPr/>
          <p:nvPr/>
        </p:nvSpPr>
        <p:spPr bwMode="auto">
          <a:xfrm>
            <a:off x="4433888" y="3981450"/>
            <a:ext cx="374650" cy="127952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grpSp>
        <p:nvGrpSpPr>
          <p:cNvPr id="107535" name="Groupe 9"/>
          <p:cNvGrpSpPr>
            <a:grpSpLocks noChangeAspect="1"/>
          </p:cNvGrpSpPr>
          <p:nvPr/>
        </p:nvGrpSpPr>
        <p:grpSpPr bwMode="auto">
          <a:xfrm rot="2700000">
            <a:off x="4513263" y="4538663"/>
            <a:ext cx="215900" cy="215900"/>
            <a:chOff x="2888663" y="5857014"/>
            <a:chExt cx="308610" cy="308610"/>
          </a:xfrm>
        </p:grpSpPr>
        <p:sp>
          <p:nvSpPr>
            <p:cNvPr id="107572" name="Ellipse 26"/>
            <p:cNvSpPr>
              <a:spLocks noChangeAspect="1"/>
            </p:cNvSpPr>
            <p:nvPr/>
          </p:nvSpPr>
          <p:spPr bwMode="auto">
            <a:xfrm>
              <a:off x="2888663" y="5857014"/>
              <a:ext cx="308610" cy="30861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45720" rIns="45720" anchor="ctr" anchorCtr="1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/>
            </a:p>
          </p:txBody>
        </p:sp>
        <p:cxnSp>
          <p:nvCxnSpPr>
            <p:cNvPr id="107573" name="Connecteur droit 7"/>
            <p:cNvCxnSpPr>
              <a:cxnSpLocks noChangeShapeType="1"/>
              <a:stCxn id="107572" idx="0"/>
              <a:endCxn id="107572" idx="4"/>
            </p:cNvCxnSpPr>
            <p:nvPr/>
          </p:nvCxnSpPr>
          <p:spPr bwMode="auto">
            <a:xfrm>
              <a:off x="3042968" y="5857014"/>
              <a:ext cx="0" cy="30861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107536" name="Groupe 105"/>
          <p:cNvGrpSpPr>
            <a:grpSpLocks/>
          </p:cNvGrpSpPr>
          <p:nvPr/>
        </p:nvGrpSpPr>
        <p:grpSpPr bwMode="auto">
          <a:xfrm>
            <a:off x="4189413" y="4149725"/>
            <a:ext cx="100012" cy="992188"/>
            <a:chOff x="4169789" y="4149999"/>
            <a:chExt cx="100800" cy="991748"/>
          </a:xfrm>
        </p:grpSpPr>
        <p:sp>
          <p:nvSpPr>
            <p:cNvPr id="36" name="Rectangle 35"/>
            <p:cNvSpPr/>
            <p:nvPr/>
          </p:nvSpPr>
          <p:spPr bwMode="auto">
            <a:xfrm>
              <a:off x="4169789" y="4149999"/>
              <a:ext cx="100800" cy="99174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lumOff val="15000"/>
                  </a:schemeClr>
                </a:gs>
                <a:gs pos="33000">
                  <a:schemeClr val="tx1">
                    <a:lumMod val="85000"/>
                  </a:schemeClr>
                </a:gs>
                <a:gs pos="66000">
                  <a:schemeClr val="tx1">
                    <a:lumMod val="95000"/>
                  </a:schemeClr>
                </a:gs>
                <a:gs pos="100000">
                  <a:schemeClr val="bg1">
                    <a:lumMod val="85000"/>
                    <a:lumOff val="15000"/>
                  </a:scheme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grpSp>
          <p:nvGrpSpPr>
            <p:cNvPr id="107542" name="Groupe 28"/>
            <p:cNvGrpSpPr>
              <a:grpSpLocks/>
            </p:cNvGrpSpPr>
            <p:nvPr/>
          </p:nvGrpSpPr>
          <p:grpSpPr bwMode="auto">
            <a:xfrm>
              <a:off x="4169789" y="4151372"/>
              <a:ext cx="100800" cy="989002"/>
              <a:chOff x="4214431" y="4149970"/>
              <a:chExt cx="100800" cy="989002"/>
            </a:xfrm>
          </p:grpSpPr>
          <p:cxnSp>
            <p:nvCxnSpPr>
              <p:cNvPr id="107543" name="Connecteur droit 27"/>
              <p:cNvCxnSpPr>
                <a:cxnSpLocks noChangeShapeType="1"/>
              </p:cNvCxnSpPr>
              <p:nvPr/>
            </p:nvCxnSpPr>
            <p:spPr bwMode="auto">
              <a:xfrm flipV="1">
                <a:off x="4214431" y="4149970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44" name="Connecteur droit 77"/>
              <p:cNvCxnSpPr>
                <a:cxnSpLocks noChangeShapeType="1"/>
              </p:cNvCxnSpPr>
              <p:nvPr/>
            </p:nvCxnSpPr>
            <p:spPr bwMode="auto">
              <a:xfrm flipV="1">
                <a:off x="4214431" y="4185291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45" name="Connecteur droit 78"/>
              <p:cNvCxnSpPr>
                <a:cxnSpLocks noChangeShapeType="1"/>
              </p:cNvCxnSpPr>
              <p:nvPr/>
            </p:nvCxnSpPr>
            <p:spPr bwMode="auto">
              <a:xfrm flipV="1">
                <a:off x="4214431" y="4220612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46" name="Connecteur droit 79"/>
              <p:cNvCxnSpPr>
                <a:cxnSpLocks noChangeShapeType="1"/>
              </p:cNvCxnSpPr>
              <p:nvPr/>
            </p:nvCxnSpPr>
            <p:spPr bwMode="auto">
              <a:xfrm flipV="1">
                <a:off x="4214431" y="4255933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47" name="Connecteur droit 80"/>
              <p:cNvCxnSpPr>
                <a:cxnSpLocks noChangeShapeType="1"/>
              </p:cNvCxnSpPr>
              <p:nvPr/>
            </p:nvCxnSpPr>
            <p:spPr bwMode="auto">
              <a:xfrm flipV="1">
                <a:off x="4214431" y="4291254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48" name="Connecteur droit 81"/>
              <p:cNvCxnSpPr>
                <a:cxnSpLocks noChangeShapeType="1"/>
              </p:cNvCxnSpPr>
              <p:nvPr/>
            </p:nvCxnSpPr>
            <p:spPr bwMode="auto">
              <a:xfrm flipV="1">
                <a:off x="4214431" y="4326575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49" name="Connecteur droit 82"/>
              <p:cNvCxnSpPr>
                <a:cxnSpLocks noChangeShapeType="1"/>
              </p:cNvCxnSpPr>
              <p:nvPr/>
            </p:nvCxnSpPr>
            <p:spPr bwMode="auto">
              <a:xfrm flipV="1">
                <a:off x="4214431" y="4361896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50" name="Connecteur droit 83"/>
              <p:cNvCxnSpPr>
                <a:cxnSpLocks noChangeShapeType="1"/>
              </p:cNvCxnSpPr>
              <p:nvPr/>
            </p:nvCxnSpPr>
            <p:spPr bwMode="auto">
              <a:xfrm flipV="1">
                <a:off x="4214431" y="4397217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51" name="Connecteur droit 84"/>
              <p:cNvCxnSpPr>
                <a:cxnSpLocks noChangeShapeType="1"/>
              </p:cNvCxnSpPr>
              <p:nvPr/>
            </p:nvCxnSpPr>
            <p:spPr bwMode="auto">
              <a:xfrm flipV="1">
                <a:off x="4214431" y="4432538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52" name="Connecteur droit 85"/>
              <p:cNvCxnSpPr>
                <a:cxnSpLocks noChangeShapeType="1"/>
              </p:cNvCxnSpPr>
              <p:nvPr/>
            </p:nvCxnSpPr>
            <p:spPr bwMode="auto">
              <a:xfrm flipV="1">
                <a:off x="4214431" y="4467859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53" name="Connecteur droit 86"/>
              <p:cNvCxnSpPr>
                <a:cxnSpLocks noChangeShapeType="1"/>
              </p:cNvCxnSpPr>
              <p:nvPr/>
            </p:nvCxnSpPr>
            <p:spPr bwMode="auto">
              <a:xfrm flipV="1">
                <a:off x="4214431" y="4503180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54" name="Connecteur droit 87"/>
              <p:cNvCxnSpPr>
                <a:cxnSpLocks noChangeShapeType="1"/>
              </p:cNvCxnSpPr>
              <p:nvPr/>
            </p:nvCxnSpPr>
            <p:spPr bwMode="auto">
              <a:xfrm flipV="1">
                <a:off x="4214431" y="4538501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55" name="Connecteur droit 88"/>
              <p:cNvCxnSpPr>
                <a:cxnSpLocks noChangeShapeType="1"/>
              </p:cNvCxnSpPr>
              <p:nvPr/>
            </p:nvCxnSpPr>
            <p:spPr bwMode="auto">
              <a:xfrm flipV="1">
                <a:off x="4214431" y="4573822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56" name="Connecteur droit 89"/>
              <p:cNvCxnSpPr>
                <a:cxnSpLocks noChangeShapeType="1"/>
              </p:cNvCxnSpPr>
              <p:nvPr/>
            </p:nvCxnSpPr>
            <p:spPr bwMode="auto">
              <a:xfrm flipV="1">
                <a:off x="4214431" y="4609143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57" name="Connecteur droit 90"/>
              <p:cNvCxnSpPr>
                <a:cxnSpLocks noChangeShapeType="1"/>
              </p:cNvCxnSpPr>
              <p:nvPr/>
            </p:nvCxnSpPr>
            <p:spPr bwMode="auto">
              <a:xfrm flipV="1">
                <a:off x="4214431" y="4644464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58" name="Connecteur droit 91"/>
              <p:cNvCxnSpPr>
                <a:cxnSpLocks noChangeShapeType="1"/>
              </p:cNvCxnSpPr>
              <p:nvPr/>
            </p:nvCxnSpPr>
            <p:spPr bwMode="auto">
              <a:xfrm flipV="1">
                <a:off x="4214431" y="4679785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59" name="Connecteur droit 92"/>
              <p:cNvCxnSpPr>
                <a:cxnSpLocks noChangeShapeType="1"/>
              </p:cNvCxnSpPr>
              <p:nvPr/>
            </p:nvCxnSpPr>
            <p:spPr bwMode="auto">
              <a:xfrm flipV="1">
                <a:off x="4214431" y="4715106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60" name="Connecteur droit 93"/>
              <p:cNvCxnSpPr>
                <a:cxnSpLocks noChangeShapeType="1"/>
              </p:cNvCxnSpPr>
              <p:nvPr/>
            </p:nvCxnSpPr>
            <p:spPr bwMode="auto">
              <a:xfrm flipV="1">
                <a:off x="4214431" y="4750427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61" name="Connecteur droit 94"/>
              <p:cNvCxnSpPr>
                <a:cxnSpLocks noChangeShapeType="1"/>
              </p:cNvCxnSpPr>
              <p:nvPr/>
            </p:nvCxnSpPr>
            <p:spPr bwMode="auto">
              <a:xfrm flipV="1">
                <a:off x="4214431" y="4785748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62" name="Connecteur droit 95"/>
              <p:cNvCxnSpPr>
                <a:cxnSpLocks noChangeShapeType="1"/>
              </p:cNvCxnSpPr>
              <p:nvPr/>
            </p:nvCxnSpPr>
            <p:spPr bwMode="auto">
              <a:xfrm flipV="1">
                <a:off x="4214431" y="4856390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63" name="Connecteur droit 96"/>
              <p:cNvCxnSpPr>
                <a:cxnSpLocks noChangeShapeType="1"/>
              </p:cNvCxnSpPr>
              <p:nvPr/>
            </p:nvCxnSpPr>
            <p:spPr bwMode="auto">
              <a:xfrm flipV="1">
                <a:off x="4214431" y="4927032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64" name="Connecteur droit 97"/>
              <p:cNvCxnSpPr>
                <a:cxnSpLocks noChangeShapeType="1"/>
              </p:cNvCxnSpPr>
              <p:nvPr/>
            </p:nvCxnSpPr>
            <p:spPr bwMode="auto">
              <a:xfrm flipV="1">
                <a:off x="4214431" y="4997675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65" name="Connecteur droit 98"/>
              <p:cNvCxnSpPr>
                <a:cxnSpLocks noChangeShapeType="1"/>
              </p:cNvCxnSpPr>
              <p:nvPr/>
            </p:nvCxnSpPr>
            <p:spPr bwMode="auto">
              <a:xfrm flipV="1">
                <a:off x="4214431" y="4821069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66" name="Connecteur droit 99"/>
              <p:cNvCxnSpPr>
                <a:cxnSpLocks noChangeShapeType="1"/>
              </p:cNvCxnSpPr>
              <p:nvPr/>
            </p:nvCxnSpPr>
            <p:spPr bwMode="auto">
              <a:xfrm flipV="1">
                <a:off x="4214431" y="4891711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67" name="Connecteur droit 100"/>
              <p:cNvCxnSpPr>
                <a:cxnSpLocks noChangeShapeType="1"/>
              </p:cNvCxnSpPr>
              <p:nvPr/>
            </p:nvCxnSpPr>
            <p:spPr bwMode="auto">
              <a:xfrm flipV="1">
                <a:off x="4214431" y="4962353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68" name="Connecteur droit 101"/>
              <p:cNvCxnSpPr>
                <a:cxnSpLocks noChangeShapeType="1"/>
              </p:cNvCxnSpPr>
              <p:nvPr/>
            </p:nvCxnSpPr>
            <p:spPr bwMode="auto">
              <a:xfrm flipV="1">
                <a:off x="4214431" y="5032997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69" name="Connecteur droit 102"/>
              <p:cNvCxnSpPr>
                <a:cxnSpLocks noChangeShapeType="1"/>
              </p:cNvCxnSpPr>
              <p:nvPr/>
            </p:nvCxnSpPr>
            <p:spPr bwMode="auto">
              <a:xfrm flipV="1">
                <a:off x="4214431" y="5068319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70" name="Connecteur droit 103"/>
              <p:cNvCxnSpPr>
                <a:cxnSpLocks noChangeShapeType="1"/>
              </p:cNvCxnSpPr>
              <p:nvPr/>
            </p:nvCxnSpPr>
            <p:spPr bwMode="auto">
              <a:xfrm flipV="1">
                <a:off x="4214431" y="5103641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71" name="Connecteur droit 104"/>
              <p:cNvCxnSpPr>
                <a:cxnSpLocks noChangeShapeType="1"/>
              </p:cNvCxnSpPr>
              <p:nvPr/>
            </p:nvCxnSpPr>
            <p:spPr bwMode="auto">
              <a:xfrm flipV="1">
                <a:off x="4214431" y="5138972"/>
                <a:ext cx="100800" cy="0"/>
              </a:xfrm>
              <a:prstGeom prst="line">
                <a:avLst/>
              </a:prstGeom>
              <a:noFill/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34" name="Légende encadrée 1 29"/>
          <p:cNvSpPr>
            <a:spLocks/>
          </p:cNvSpPr>
          <p:nvPr/>
        </p:nvSpPr>
        <p:spPr bwMode="auto">
          <a:xfrm>
            <a:off x="7396163" y="3914775"/>
            <a:ext cx="1289050" cy="633413"/>
          </a:xfrm>
          <a:prstGeom prst="borderCallout1">
            <a:avLst>
              <a:gd name="adj1" fmla="val 50221"/>
              <a:gd name="adj2" fmla="val -2281"/>
              <a:gd name="adj3" fmla="val 90059"/>
              <a:gd name="adj4" fmla="val -168247"/>
            </a:avLst>
          </a:prstGeom>
          <a:solidFill>
            <a:schemeClr val="bg1"/>
          </a:solidFill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err="1" smtClean="0">
                <a:solidFill>
                  <a:schemeClr val="tx1"/>
                </a:solidFill>
                <a:latin typeface="+mn-lt"/>
              </a:rPr>
              <a:t>Littrow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optics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barrel</a:t>
            </a:r>
            <a:endParaRPr lang="en-US" sz="2400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2" name="Légende encadrée 1 29"/>
          <p:cNvSpPr>
            <a:spLocks/>
          </p:cNvSpPr>
          <p:nvPr/>
        </p:nvSpPr>
        <p:spPr bwMode="auto">
          <a:xfrm>
            <a:off x="7386638" y="3411538"/>
            <a:ext cx="1901825" cy="338137"/>
          </a:xfrm>
          <a:prstGeom prst="borderCallout1">
            <a:avLst>
              <a:gd name="adj1" fmla="val 50221"/>
              <a:gd name="adj2" fmla="val -2281"/>
              <a:gd name="adj3" fmla="val 342398"/>
              <a:gd name="adj4" fmla="val -142922"/>
            </a:avLst>
          </a:prstGeom>
          <a:solidFill>
            <a:schemeClr val="bg1"/>
          </a:solidFill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Nylon locking screw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3" name="Légende encadrée 1 29"/>
          <p:cNvSpPr>
            <a:spLocks/>
          </p:cNvSpPr>
          <p:nvPr/>
        </p:nvSpPr>
        <p:spPr bwMode="auto">
          <a:xfrm>
            <a:off x="7424738" y="4638675"/>
            <a:ext cx="1778000" cy="338138"/>
          </a:xfrm>
          <a:prstGeom prst="borderCallout1">
            <a:avLst>
              <a:gd name="adj1" fmla="val 50221"/>
              <a:gd name="adj2" fmla="val -2281"/>
              <a:gd name="adj3" fmla="val 113235"/>
              <a:gd name="adj4" fmla="val -178237"/>
            </a:avLst>
          </a:prstGeom>
          <a:solidFill>
            <a:schemeClr val="bg1"/>
          </a:solidFill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Focus scroll wheel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7" name="Arc 106"/>
          <p:cNvSpPr/>
          <p:nvPr/>
        </p:nvSpPr>
        <p:spPr bwMode="auto">
          <a:xfrm>
            <a:off x="3873500" y="4151313"/>
            <a:ext cx="241300" cy="914400"/>
          </a:xfrm>
          <a:prstGeom prst="arc">
            <a:avLst>
              <a:gd name="adj1" fmla="val 12019389"/>
              <a:gd name="adj2" fmla="val 9115648"/>
            </a:avLst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stealth" w="lg" len="lg"/>
            <a:tailEnd type="stealth" w="lg" len="lg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 rot="5400000">
            <a:off x="6484144" y="4144169"/>
            <a:ext cx="2324100" cy="1446212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lumOff val="25000"/>
                </a:schemeClr>
              </a:gs>
              <a:gs pos="96599">
                <a:schemeClr val="bg1">
                  <a:lumMod val="75000"/>
                  <a:lumOff val="25000"/>
                </a:schemeClr>
              </a:gs>
              <a:gs pos="52000">
                <a:schemeClr val="tx1"/>
              </a:gs>
            </a:gsLst>
            <a:lin ang="5400000" scaled="0"/>
          </a:gradFill>
          <a:ln w="12700" cap="flat" cmpd="sng" algn="ctr">
            <a:solidFill>
              <a:srgbClr val="080808"/>
            </a:solidFill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cxnSp>
        <p:nvCxnSpPr>
          <p:cNvPr id="91139" name="Connecteur droit 22"/>
          <p:cNvCxnSpPr>
            <a:cxnSpLocks noChangeShapeType="1"/>
          </p:cNvCxnSpPr>
          <p:nvPr/>
        </p:nvCxnSpPr>
        <p:spPr bwMode="auto">
          <a:xfrm rot="16200000" flipH="1">
            <a:off x="7937500" y="4065588"/>
            <a:ext cx="0" cy="298450"/>
          </a:xfrm>
          <a:prstGeom prst="line">
            <a:avLst/>
          </a:prstGeom>
          <a:noFill/>
          <a:ln w="12700" algn="ctr">
            <a:solidFill>
              <a:srgbClr val="0808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140" name="Connecteur droit 24"/>
          <p:cNvCxnSpPr>
            <a:cxnSpLocks noChangeShapeType="1"/>
          </p:cNvCxnSpPr>
          <p:nvPr/>
        </p:nvCxnSpPr>
        <p:spPr bwMode="auto">
          <a:xfrm rot="16200000" flipH="1">
            <a:off x="7862888" y="4140200"/>
            <a:ext cx="0" cy="149225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141" name="Connecteur droit 57"/>
          <p:cNvCxnSpPr>
            <a:cxnSpLocks noChangeShapeType="1"/>
          </p:cNvCxnSpPr>
          <p:nvPr/>
        </p:nvCxnSpPr>
        <p:spPr bwMode="auto">
          <a:xfrm rot="16200000" flipH="1">
            <a:off x="7862888" y="4140200"/>
            <a:ext cx="0" cy="149225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142" name="Connecteur droit 60"/>
          <p:cNvCxnSpPr>
            <a:cxnSpLocks noChangeShapeType="1"/>
          </p:cNvCxnSpPr>
          <p:nvPr/>
        </p:nvCxnSpPr>
        <p:spPr bwMode="auto">
          <a:xfrm rot="16200000" flipH="1">
            <a:off x="7862888" y="4140200"/>
            <a:ext cx="0" cy="149225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143" name="Connecteur droit 61"/>
          <p:cNvCxnSpPr>
            <a:cxnSpLocks noChangeShapeType="1"/>
          </p:cNvCxnSpPr>
          <p:nvPr/>
        </p:nvCxnSpPr>
        <p:spPr bwMode="auto">
          <a:xfrm rot="16200000" flipH="1">
            <a:off x="7862888" y="4140200"/>
            <a:ext cx="0" cy="149225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144" name="Connecteur droit 64"/>
          <p:cNvCxnSpPr>
            <a:cxnSpLocks noChangeShapeType="1"/>
          </p:cNvCxnSpPr>
          <p:nvPr/>
        </p:nvCxnSpPr>
        <p:spPr bwMode="auto">
          <a:xfrm rot="16200000" flipH="1">
            <a:off x="7897813" y="4181475"/>
            <a:ext cx="0" cy="219075"/>
          </a:xfrm>
          <a:prstGeom prst="line">
            <a:avLst/>
          </a:prstGeom>
          <a:noFill/>
          <a:ln w="12700" algn="ctr">
            <a:solidFill>
              <a:srgbClr val="0808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145" name="Connecteur droit 66"/>
          <p:cNvCxnSpPr>
            <a:cxnSpLocks noChangeShapeType="1"/>
          </p:cNvCxnSpPr>
          <p:nvPr/>
        </p:nvCxnSpPr>
        <p:spPr bwMode="auto">
          <a:xfrm rot="16200000" flipH="1">
            <a:off x="7862888" y="4270375"/>
            <a:ext cx="0" cy="149225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146" name="Connecteur droit 68"/>
          <p:cNvCxnSpPr>
            <a:cxnSpLocks noChangeShapeType="1"/>
          </p:cNvCxnSpPr>
          <p:nvPr/>
        </p:nvCxnSpPr>
        <p:spPr bwMode="auto">
          <a:xfrm rot="16200000" flipH="1">
            <a:off x="7824788" y="4327525"/>
            <a:ext cx="0" cy="149225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147" name="Connecteur droit 69"/>
          <p:cNvCxnSpPr>
            <a:cxnSpLocks noChangeShapeType="1"/>
          </p:cNvCxnSpPr>
          <p:nvPr/>
        </p:nvCxnSpPr>
        <p:spPr bwMode="auto">
          <a:xfrm rot="16200000" flipH="1">
            <a:off x="7824788" y="4384675"/>
            <a:ext cx="0" cy="149225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148" name="Connecteur droit 70"/>
          <p:cNvCxnSpPr>
            <a:cxnSpLocks noChangeShapeType="1"/>
          </p:cNvCxnSpPr>
          <p:nvPr/>
        </p:nvCxnSpPr>
        <p:spPr bwMode="auto">
          <a:xfrm rot="16200000" flipH="1">
            <a:off x="7824788" y="4443412"/>
            <a:ext cx="0" cy="149225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149" name="Connecteur droit 72"/>
          <p:cNvCxnSpPr>
            <a:cxnSpLocks noChangeShapeType="1"/>
          </p:cNvCxnSpPr>
          <p:nvPr/>
        </p:nvCxnSpPr>
        <p:spPr bwMode="auto">
          <a:xfrm rot="16200000" flipH="1">
            <a:off x="7819232" y="4501356"/>
            <a:ext cx="0" cy="147637"/>
          </a:xfrm>
          <a:prstGeom prst="line">
            <a:avLst/>
          </a:prstGeom>
          <a:noFill/>
          <a:ln w="6350" algn="ctr">
            <a:solidFill>
              <a:srgbClr val="0808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150" name="Connecteur droit 73"/>
          <p:cNvCxnSpPr>
            <a:cxnSpLocks noChangeShapeType="1"/>
          </p:cNvCxnSpPr>
          <p:nvPr/>
        </p:nvCxnSpPr>
        <p:spPr bwMode="auto">
          <a:xfrm rot="16200000" flipH="1">
            <a:off x="7820026" y="4559300"/>
            <a:ext cx="0" cy="149225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151" name="Connecteur droit 75"/>
          <p:cNvCxnSpPr>
            <a:cxnSpLocks noChangeShapeType="1"/>
          </p:cNvCxnSpPr>
          <p:nvPr/>
        </p:nvCxnSpPr>
        <p:spPr bwMode="auto">
          <a:xfrm rot="16200000" flipH="1">
            <a:off x="7820026" y="4616450"/>
            <a:ext cx="0" cy="149225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152" name="Connecteur droit 77"/>
          <p:cNvCxnSpPr>
            <a:cxnSpLocks noChangeShapeType="1"/>
          </p:cNvCxnSpPr>
          <p:nvPr/>
        </p:nvCxnSpPr>
        <p:spPr bwMode="auto">
          <a:xfrm rot="16200000" flipH="1">
            <a:off x="7820026" y="4673600"/>
            <a:ext cx="0" cy="149225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153" name="Connecteur droit 78"/>
          <p:cNvCxnSpPr>
            <a:cxnSpLocks noChangeShapeType="1"/>
          </p:cNvCxnSpPr>
          <p:nvPr/>
        </p:nvCxnSpPr>
        <p:spPr bwMode="auto">
          <a:xfrm rot="16200000" flipH="1">
            <a:off x="7820026" y="4732337"/>
            <a:ext cx="0" cy="149225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154" name="Connecteur droit 79"/>
          <p:cNvCxnSpPr>
            <a:cxnSpLocks noChangeShapeType="1"/>
          </p:cNvCxnSpPr>
          <p:nvPr/>
        </p:nvCxnSpPr>
        <p:spPr bwMode="auto">
          <a:xfrm rot="16200000" flipH="1">
            <a:off x="7819232" y="4790281"/>
            <a:ext cx="0" cy="147637"/>
          </a:xfrm>
          <a:prstGeom prst="line">
            <a:avLst/>
          </a:prstGeom>
          <a:noFill/>
          <a:ln w="6350" algn="ctr">
            <a:solidFill>
              <a:srgbClr val="0808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155" name="Connecteur droit 80"/>
          <p:cNvCxnSpPr>
            <a:cxnSpLocks noChangeShapeType="1"/>
          </p:cNvCxnSpPr>
          <p:nvPr/>
        </p:nvCxnSpPr>
        <p:spPr bwMode="auto">
          <a:xfrm rot="16200000" flipH="1">
            <a:off x="7820026" y="4848225"/>
            <a:ext cx="0" cy="149225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156" name="Connecteur droit 81"/>
          <p:cNvCxnSpPr>
            <a:cxnSpLocks noChangeShapeType="1"/>
          </p:cNvCxnSpPr>
          <p:nvPr/>
        </p:nvCxnSpPr>
        <p:spPr bwMode="auto">
          <a:xfrm rot="16200000" flipH="1">
            <a:off x="7820026" y="4905375"/>
            <a:ext cx="0" cy="149225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157" name="Connecteur droit 82"/>
          <p:cNvCxnSpPr>
            <a:cxnSpLocks noChangeShapeType="1"/>
          </p:cNvCxnSpPr>
          <p:nvPr/>
        </p:nvCxnSpPr>
        <p:spPr bwMode="auto">
          <a:xfrm rot="16200000" flipH="1">
            <a:off x="7820026" y="4962525"/>
            <a:ext cx="0" cy="149225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158" name="Connecteur droit 83"/>
          <p:cNvCxnSpPr>
            <a:cxnSpLocks noChangeShapeType="1"/>
          </p:cNvCxnSpPr>
          <p:nvPr/>
        </p:nvCxnSpPr>
        <p:spPr bwMode="auto">
          <a:xfrm rot="16200000" flipH="1">
            <a:off x="7820026" y="5021262"/>
            <a:ext cx="0" cy="149225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159" name="Connecteur droit 84"/>
          <p:cNvCxnSpPr>
            <a:cxnSpLocks noChangeShapeType="1"/>
          </p:cNvCxnSpPr>
          <p:nvPr/>
        </p:nvCxnSpPr>
        <p:spPr bwMode="auto">
          <a:xfrm rot="16200000" flipH="1">
            <a:off x="7819232" y="5079206"/>
            <a:ext cx="0" cy="147637"/>
          </a:xfrm>
          <a:prstGeom prst="line">
            <a:avLst/>
          </a:prstGeom>
          <a:noFill/>
          <a:ln w="6350" algn="ctr">
            <a:solidFill>
              <a:srgbClr val="0808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160" name="Connecteur droit 85"/>
          <p:cNvCxnSpPr>
            <a:cxnSpLocks noChangeShapeType="1"/>
          </p:cNvCxnSpPr>
          <p:nvPr/>
        </p:nvCxnSpPr>
        <p:spPr bwMode="auto">
          <a:xfrm rot="16200000" flipH="1">
            <a:off x="7820026" y="5137150"/>
            <a:ext cx="0" cy="149225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161" name="Connecteur droit 86"/>
          <p:cNvCxnSpPr>
            <a:cxnSpLocks noChangeShapeType="1"/>
          </p:cNvCxnSpPr>
          <p:nvPr/>
        </p:nvCxnSpPr>
        <p:spPr bwMode="auto">
          <a:xfrm rot="16200000" flipH="1">
            <a:off x="7820026" y="5194300"/>
            <a:ext cx="0" cy="149225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162" name="Connecteur droit 89"/>
          <p:cNvCxnSpPr>
            <a:cxnSpLocks noChangeShapeType="1"/>
          </p:cNvCxnSpPr>
          <p:nvPr/>
        </p:nvCxnSpPr>
        <p:spPr bwMode="auto">
          <a:xfrm rot="16200000" flipH="1">
            <a:off x="7820026" y="5251450"/>
            <a:ext cx="0" cy="149225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163" name="Connecteur droit 90"/>
          <p:cNvCxnSpPr>
            <a:cxnSpLocks noChangeShapeType="1"/>
          </p:cNvCxnSpPr>
          <p:nvPr/>
        </p:nvCxnSpPr>
        <p:spPr bwMode="auto">
          <a:xfrm rot="16200000" flipH="1">
            <a:off x="7820026" y="5310187"/>
            <a:ext cx="0" cy="149225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164" name="Connecteur droit 91"/>
          <p:cNvCxnSpPr>
            <a:cxnSpLocks noChangeShapeType="1"/>
          </p:cNvCxnSpPr>
          <p:nvPr/>
        </p:nvCxnSpPr>
        <p:spPr bwMode="auto">
          <a:xfrm rot="16200000" flipH="1">
            <a:off x="7819232" y="5368131"/>
            <a:ext cx="0" cy="147637"/>
          </a:xfrm>
          <a:prstGeom prst="line">
            <a:avLst/>
          </a:prstGeom>
          <a:noFill/>
          <a:ln w="6350" algn="ctr">
            <a:solidFill>
              <a:srgbClr val="0808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165" name="Connecteur droit 92"/>
          <p:cNvCxnSpPr>
            <a:cxnSpLocks noChangeShapeType="1"/>
          </p:cNvCxnSpPr>
          <p:nvPr/>
        </p:nvCxnSpPr>
        <p:spPr bwMode="auto">
          <a:xfrm rot="16200000" flipH="1">
            <a:off x="7820026" y="5426075"/>
            <a:ext cx="0" cy="149225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166" name="Connecteur droit 93"/>
          <p:cNvCxnSpPr>
            <a:cxnSpLocks noChangeShapeType="1"/>
          </p:cNvCxnSpPr>
          <p:nvPr/>
        </p:nvCxnSpPr>
        <p:spPr bwMode="auto">
          <a:xfrm rot="16200000" flipH="1">
            <a:off x="7820026" y="5483225"/>
            <a:ext cx="0" cy="149225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167" name="Connecteur droit 94"/>
          <p:cNvCxnSpPr>
            <a:cxnSpLocks noChangeShapeType="1"/>
          </p:cNvCxnSpPr>
          <p:nvPr/>
        </p:nvCxnSpPr>
        <p:spPr bwMode="auto">
          <a:xfrm rot="16200000" flipH="1">
            <a:off x="7820026" y="5540375"/>
            <a:ext cx="0" cy="149225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168" name="Connecteur droit 99"/>
          <p:cNvCxnSpPr>
            <a:cxnSpLocks noChangeShapeType="1"/>
          </p:cNvCxnSpPr>
          <p:nvPr/>
        </p:nvCxnSpPr>
        <p:spPr bwMode="auto">
          <a:xfrm rot="16200000" flipH="1">
            <a:off x="7820026" y="5599112"/>
            <a:ext cx="0" cy="149225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169" name="Connecteur droit 100"/>
          <p:cNvCxnSpPr>
            <a:cxnSpLocks noChangeShapeType="1"/>
          </p:cNvCxnSpPr>
          <p:nvPr/>
        </p:nvCxnSpPr>
        <p:spPr bwMode="auto">
          <a:xfrm rot="16200000" flipH="1">
            <a:off x="7819232" y="5657056"/>
            <a:ext cx="0" cy="147637"/>
          </a:xfrm>
          <a:prstGeom prst="line">
            <a:avLst/>
          </a:prstGeom>
          <a:noFill/>
          <a:ln w="6350" algn="ctr">
            <a:solidFill>
              <a:srgbClr val="0808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65100"/>
            <a:ext cx="7985125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micrometric screw</a:t>
            </a:r>
            <a:br>
              <a:rPr lang="en-US" dirty="0" smtClean="0"/>
            </a:br>
            <a:r>
              <a:rPr lang="en-US" dirty="0" smtClean="0"/>
              <a:t>to adjust the grating angle</a:t>
            </a:r>
          </a:p>
        </p:txBody>
      </p:sp>
      <p:sp>
        <p:nvSpPr>
          <p:cNvPr id="91171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7B43AA-CCF5-4FD3-8659-1E3E3D6CCD05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91172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9117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31125" y="6324600"/>
            <a:ext cx="206375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AD4C25-8C2A-4865-B5A7-7FCFC2C24E84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3" name="Corde 12"/>
          <p:cNvSpPr/>
          <p:nvPr/>
        </p:nvSpPr>
        <p:spPr bwMode="auto">
          <a:xfrm>
            <a:off x="1044575" y="4283075"/>
            <a:ext cx="739775" cy="650875"/>
          </a:xfrm>
          <a:prstGeom prst="chord">
            <a:avLst>
              <a:gd name="adj1" fmla="val 9867925"/>
              <a:gd name="adj2" fmla="val 14846117"/>
            </a:avLst>
          </a:prstGeom>
          <a:solidFill>
            <a:srgbClr val="00CCFF"/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91175" name="Forme libre 10"/>
          <p:cNvSpPr>
            <a:spLocks/>
          </p:cNvSpPr>
          <p:nvPr/>
        </p:nvSpPr>
        <p:spPr bwMode="auto">
          <a:xfrm>
            <a:off x="1062038" y="3579813"/>
            <a:ext cx="1249362" cy="2097087"/>
          </a:xfrm>
          <a:custGeom>
            <a:avLst/>
            <a:gdLst>
              <a:gd name="T0" fmla="*/ 362736 w 1006998"/>
              <a:gd name="T1" fmla="*/ 4418091 h 1689904"/>
              <a:gd name="T2" fmla="*/ 2629866 w 1006998"/>
              <a:gd name="T3" fmla="*/ 0 h 1689904"/>
              <a:gd name="T4" fmla="*/ 423351 w 1006998"/>
              <a:gd name="T5" fmla="*/ 1573408 h 1689904"/>
              <a:gd name="T6" fmla="*/ 0 w 1006998"/>
              <a:gd name="T7" fmla="*/ 2360346 h 1689904"/>
              <a:gd name="T8" fmla="*/ 362736 w 1006998"/>
              <a:gd name="T9" fmla="*/ 4418091 h 16899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06998" h="1689904">
                <a:moveTo>
                  <a:pt x="138896" y="1689904"/>
                </a:moveTo>
                <a:lnTo>
                  <a:pt x="1006998" y="0"/>
                </a:lnTo>
                <a:lnTo>
                  <a:pt x="162106" y="601824"/>
                </a:lnTo>
                <a:lnTo>
                  <a:pt x="0" y="902825"/>
                </a:lnTo>
                <a:lnTo>
                  <a:pt x="138896" y="1689904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triangle" w="med" len="med"/>
                <a:tailEnd type="none" w="med" len="med"/>
              </a14:hiddenLine>
            </a:ext>
          </a:extLst>
        </p:spPr>
        <p:txBody>
          <a:bodyPr wrap="none" lIns="45720" rIns="45720" anchor="ctr" anchorCtr="1"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 rot="6966392">
            <a:off x="705644" y="4429919"/>
            <a:ext cx="2532063" cy="479425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fr-FR"/>
          </a:p>
        </p:txBody>
      </p:sp>
      <p:sp>
        <p:nvSpPr>
          <p:cNvPr id="17" name="Ellipse 16"/>
          <p:cNvSpPr>
            <a:spLocks noChangeAspect="1"/>
          </p:cNvSpPr>
          <p:nvPr/>
        </p:nvSpPr>
        <p:spPr bwMode="auto">
          <a:xfrm>
            <a:off x="1897010" y="4695035"/>
            <a:ext cx="271444" cy="27144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18" name="Ellipse 17"/>
          <p:cNvSpPr>
            <a:spLocks noChangeAspect="1"/>
          </p:cNvSpPr>
          <p:nvPr/>
        </p:nvSpPr>
        <p:spPr bwMode="auto">
          <a:xfrm>
            <a:off x="1089379" y="4419783"/>
            <a:ext cx="271444" cy="27144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cxnSp>
        <p:nvCxnSpPr>
          <p:cNvPr id="91183" name="Connecteur droit 19"/>
          <p:cNvCxnSpPr>
            <a:cxnSpLocks noChangeShapeType="1"/>
          </p:cNvCxnSpPr>
          <p:nvPr/>
        </p:nvCxnSpPr>
        <p:spPr bwMode="auto">
          <a:xfrm rot="5400000">
            <a:off x="6783388" y="4902200"/>
            <a:ext cx="1727200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91184" name="Groupe 25"/>
          <p:cNvGrpSpPr>
            <a:grpSpLocks/>
          </p:cNvGrpSpPr>
          <p:nvPr/>
        </p:nvGrpSpPr>
        <p:grpSpPr bwMode="auto">
          <a:xfrm rot="5400000">
            <a:off x="6630988" y="4746625"/>
            <a:ext cx="1733550" cy="298450"/>
            <a:chOff x="2893218" y="2435872"/>
            <a:chExt cx="1197768" cy="97774"/>
          </a:xfrm>
        </p:grpSpPr>
        <p:cxnSp>
          <p:nvCxnSpPr>
            <p:cNvPr id="91271" name="Connecteur droit 22"/>
            <p:cNvCxnSpPr>
              <a:cxnSpLocks noChangeShapeType="1"/>
            </p:cNvCxnSpPr>
            <p:nvPr/>
          </p:nvCxnSpPr>
          <p:spPr bwMode="auto">
            <a:xfrm>
              <a:off x="2893218" y="2435872"/>
              <a:ext cx="0" cy="97774"/>
            </a:xfrm>
            <a:prstGeom prst="line">
              <a:avLst/>
            </a:prstGeom>
            <a:noFill/>
            <a:ln w="12700" algn="ctr">
              <a:solidFill>
                <a:srgbClr val="0808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1272" name="Connecteur droit 24"/>
            <p:cNvCxnSpPr>
              <a:cxnSpLocks noChangeShapeType="1"/>
            </p:cNvCxnSpPr>
            <p:nvPr/>
          </p:nvCxnSpPr>
          <p:spPr bwMode="auto">
            <a:xfrm>
              <a:off x="2933144" y="2435872"/>
              <a:ext cx="0" cy="48887"/>
            </a:xfrm>
            <a:prstGeom prst="line">
              <a:avLst/>
            </a:prstGeom>
            <a:noFill/>
            <a:ln w="63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1273" name="Connecteur droit 57"/>
            <p:cNvCxnSpPr>
              <a:cxnSpLocks noChangeShapeType="1"/>
            </p:cNvCxnSpPr>
            <p:nvPr/>
          </p:nvCxnSpPr>
          <p:spPr bwMode="auto">
            <a:xfrm>
              <a:off x="2973070" y="2435872"/>
              <a:ext cx="0" cy="48887"/>
            </a:xfrm>
            <a:prstGeom prst="line">
              <a:avLst/>
            </a:prstGeom>
            <a:noFill/>
            <a:ln w="63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1274" name="Connecteur droit 60"/>
            <p:cNvCxnSpPr>
              <a:cxnSpLocks noChangeShapeType="1"/>
            </p:cNvCxnSpPr>
            <p:nvPr/>
          </p:nvCxnSpPr>
          <p:spPr bwMode="auto">
            <a:xfrm>
              <a:off x="3012996" y="2435872"/>
              <a:ext cx="0" cy="48887"/>
            </a:xfrm>
            <a:prstGeom prst="line">
              <a:avLst/>
            </a:prstGeom>
            <a:noFill/>
            <a:ln w="63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1275" name="Connecteur droit 61"/>
            <p:cNvCxnSpPr>
              <a:cxnSpLocks noChangeShapeType="1"/>
            </p:cNvCxnSpPr>
            <p:nvPr/>
          </p:nvCxnSpPr>
          <p:spPr bwMode="auto">
            <a:xfrm>
              <a:off x="3052922" y="2435872"/>
              <a:ext cx="0" cy="48887"/>
            </a:xfrm>
            <a:prstGeom prst="line">
              <a:avLst/>
            </a:prstGeom>
            <a:noFill/>
            <a:ln w="63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1276" name="Connecteur droit 64"/>
            <p:cNvCxnSpPr>
              <a:cxnSpLocks noChangeShapeType="1"/>
            </p:cNvCxnSpPr>
            <p:nvPr/>
          </p:nvCxnSpPr>
          <p:spPr bwMode="auto">
            <a:xfrm>
              <a:off x="3092848" y="2435872"/>
              <a:ext cx="0" cy="72000"/>
            </a:xfrm>
            <a:prstGeom prst="line">
              <a:avLst/>
            </a:prstGeom>
            <a:noFill/>
            <a:ln w="12700" algn="ctr">
              <a:solidFill>
                <a:srgbClr val="0808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1277" name="Connecteur droit 66"/>
            <p:cNvCxnSpPr>
              <a:cxnSpLocks noChangeShapeType="1"/>
            </p:cNvCxnSpPr>
            <p:nvPr/>
          </p:nvCxnSpPr>
          <p:spPr bwMode="auto">
            <a:xfrm>
              <a:off x="3132774" y="2435872"/>
              <a:ext cx="0" cy="48887"/>
            </a:xfrm>
            <a:prstGeom prst="line">
              <a:avLst/>
            </a:prstGeom>
            <a:noFill/>
            <a:ln w="63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1278" name="Connecteur droit 68"/>
            <p:cNvCxnSpPr>
              <a:cxnSpLocks noChangeShapeType="1"/>
            </p:cNvCxnSpPr>
            <p:nvPr/>
          </p:nvCxnSpPr>
          <p:spPr bwMode="auto">
            <a:xfrm>
              <a:off x="3172700" y="2435872"/>
              <a:ext cx="0" cy="48887"/>
            </a:xfrm>
            <a:prstGeom prst="line">
              <a:avLst/>
            </a:prstGeom>
            <a:noFill/>
            <a:ln w="63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1279" name="Connecteur droit 69"/>
            <p:cNvCxnSpPr>
              <a:cxnSpLocks noChangeShapeType="1"/>
            </p:cNvCxnSpPr>
            <p:nvPr/>
          </p:nvCxnSpPr>
          <p:spPr bwMode="auto">
            <a:xfrm>
              <a:off x="3212626" y="2435872"/>
              <a:ext cx="0" cy="48887"/>
            </a:xfrm>
            <a:prstGeom prst="line">
              <a:avLst/>
            </a:prstGeom>
            <a:noFill/>
            <a:ln w="63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1280" name="Connecteur droit 70"/>
            <p:cNvCxnSpPr>
              <a:cxnSpLocks noChangeShapeType="1"/>
            </p:cNvCxnSpPr>
            <p:nvPr/>
          </p:nvCxnSpPr>
          <p:spPr bwMode="auto">
            <a:xfrm>
              <a:off x="3252552" y="2435872"/>
              <a:ext cx="0" cy="48887"/>
            </a:xfrm>
            <a:prstGeom prst="line">
              <a:avLst/>
            </a:prstGeom>
            <a:noFill/>
            <a:ln w="63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1281" name="Connecteur droit 72"/>
            <p:cNvCxnSpPr>
              <a:cxnSpLocks noChangeShapeType="1"/>
            </p:cNvCxnSpPr>
            <p:nvPr/>
          </p:nvCxnSpPr>
          <p:spPr bwMode="auto">
            <a:xfrm>
              <a:off x="3292478" y="2435872"/>
              <a:ext cx="0" cy="97774"/>
            </a:xfrm>
            <a:prstGeom prst="line">
              <a:avLst/>
            </a:prstGeom>
            <a:noFill/>
            <a:ln w="12700" algn="ctr">
              <a:solidFill>
                <a:srgbClr val="0808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1282" name="Connecteur droit 73"/>
            <p:cNvCxnSpPr>
              <a:cxnSpLocks noChangeShapeType="1"/>
            </p:cNvCxnSpPr>
            <p:nvPr/>
          </p:nvCxnSpPr>
          <p:spPr bwMode="auto">
            <a:xfrm>
              <a:off x="3332404" y="2435872"/>
              <a:ext cx="0" cy="48887"/>
            </a:xfrm>
            <a:prstGeom prst="line">
              <a:avLst/>
            </a:prstGeom>
            <a:noFill/>
            <a:ln w="63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1283" name="Connecteur droit 75"/>
            <p:cNvCxnSpPr>
              <a:cxnSpLocks noChangeShapeType="1"/>
            </p:cNvCxnSpPr>
            <p:nvPr/>
          </p:nvCxnSpPr>
          <p:spPr bwMode="auto">
            <a:xfrm>
              <a:off x="3372330" y="2435872"/>
              <a:ext cx="0" cy="48887"/>
            </a:xfrm>
            <a:prstGeom prst="line">
              <a:avLst/>
            </a:prstGeom>
            <a:noFill/>
            <a:ln w="63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1284" name="Connecteur droit 77"/>
            <p:cNvCxnSpPr>
              <a:cxnSpLocks noChangeShapeType="1"/>
            </p:cNvCxnSpPr>
            <p:nvPr/>
          </p:nvCxnSpPr>
          <p:spPr bwMode="auto">
            <a:xfrm>
              <a:off x="3412256" y="2435872"/>
              <a:ext cx="0" cy="48887"/>
            </a:xfrm>
            <a:prstGeom prst="line">
              <a:avLst/>
            </a:prstGeom>
            <a:noFill/>
            <a:ln w="63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1285" name="Connecteur droit 78"/>
            <p:cNvCxnSpPr>
              <a:cxnSpLocks noChangeShapeType="1"/>
            </p:cNvCxnSpPr>
            <p:nvPr/>
          </p:nvCxnSpPr>
          <p:spPr bwMode="auto">
            <a:xfrm>
              <a:off x="3452182" y="2435872"/>
              <a:ext cx="0" cy="48887"/>
            </a:xfrm>
            <a:prstGeom prst="line">
              <a:avLst/>
            </a:prstGeom>
            <a:noFill/>
            <a:ln w="63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1286" name="Connecteur droit 79"/>
            <p:cNvCxnSpPr>
              <a:cxnSpLocks noChangeShapeType="1"/>
            </p:cNvCxnSpPr>
            <p:nvPr/>
          </p:nvCxnSpPr>
          <p:spPr bwMode="auto">
            <a:xfrm>
              <a:off x="3492108" y="2435872"/>
              <a:ext cx="0" cy="72000"/>
            </a:xfrm>
            <a:prstGeom prst="line">
              <a:avLst/>
            </a:prstGeom>
            <a:noFill/>
            <a:ln w="12700" algn="ctr">
              <a:solidFill>
                <a:srgbClr val="0808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1287" name="Connecteur droit 80"/>
            <p:cNvCxnSpPr>
              <a:cxnSpLocks noChangeShapeType="1"/>
            </p:cNvCxnSpPr>
            <p:nvPr/>
          </p:nvCxnSpPr>
          <p:spPr bwMode="auto">
            <a:xfrm>
              <a:off x="3532034" y="2435872"/>
              <a:ext cx="0" cy="48887"/>
            </a:xfrm>
            <a:prstGeom prst="line">
              <a:avLst/>
            </a:prstGeom>
            <a:noFill/>
            <a:ln w="63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1288" name="Connecteur droit 81"/>
            <p:cNvCxnSpPr>
              <a:cxnSpLocks noChangeShapeType="1"/>
            </p:cNvCxnSpPr>
            <p:nvPr/>
          </p:nvCxnSpPr>
          <p:spPr bwMode="auto">
            <a:xfrm>
              <a:off x="3571960" y="2435872"/>
              <a:ext cx="0" cy="48887"/>
            </a:xfrm>
            <a:prstGeom prst="line">
              <a:avLst/>
            </a:prstGeom>
            <a:noFill/>
            <a:ln w="63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1289" name="Connecteur droit 82"/>
            <p:cNvCxnSpPr>
              <a:cxnSpLocks noChangeShapeType="1"/>
            </p:cNvCxnSpPr>
            <p:nvPr/>
          </p:nvCxnSpPr>
          <p:spPr bwMode="auto">
            <a:xfrm>
              <a:off x="3611886" y="2435872"/>
              <a:ext cx="0" cy="48887"/>
            </a:xfrm>
            <a:prstGeom prst="line">
              <a:avLst/>
            </a:prstGeom>
            <a:noFill/>
            <a:ln w="63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1290" name="Connecteur droit 83"/>
            <p:cNvCxnSpPr>
              <a:cxnSpLocks noChangeShapeType="1"/>
            </p:cNvCxnSpPr>
            <p:nvPr/>
          </p:nvCxnSpPr>
          <p:spPr bwMode="auto">
            <a:xfrm>
              <a:off x="3651812" y="2435872"/>
              <a:ext cx="0" cy="48887"/>
            </a:xfrm>
            <a:prstGeom prst="line">
              <a:avLst/>
            </a:prstGeom>
            <a:noFill/>
            <a:ln w="63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1291" name="Connecteur droit 84"/>
            <p:cNvCxnSpPr>
              <a:cxnSpLocks noChangeShapeType="1"/>
            </p:cNvCxnSpPr>
            <p:nvPr/>
          </p:nvCxnSpPr>
          <p:spPr bwMode="auto">
            <a:xfrm>
              <a:off x="3691738" y="2435872"/>
              <a:ext cx="0" cy="97774"/>
            </a:xfrm>
            <a:prstGeom prst="line">
              <a:avLst/>
            </a:prstGeom>
            <a:noFill/>
            <a:ln w="12700" algn="ctr">
              <a:solidFill>
                <a:srgbClr val="0808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1292" name="Connecteur droit 85"/>
            <p:cNvCxnSpPr>
              <a:cxnSpLocks noChangeShapeType="1"/>
            </p:cNvCxnSpPr>
            <p:nvPr/>
          </p:nvCxnSpPr>
          <p:spPr bwMode="auto">
            <a:xfrm>
              <a:off x="3731664" y="2435872"/>
              <a:ext cx="0" cy="48887"/>
            </a:xfrm>
            <a:prstGeom prst="line">
              <a:avLst/>
            </a:prstGeom>
            <a:noFill/>
            <a:ln w="63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1293" name="Connecteur droit 86"/>
            <p:cNvCxnSpPr>
              <a:cxnSpLocks noChangeShapeType="1"/>
            </p:cNvCxnSpPr>
            <p:nvPr/>
          </p:nvCxnSpPr>
          <p:spPr bwMode="auto">
            <a:xfrm>
              <a:off x="3771590" y="2435872"/>
              <a:ext cx="0" cy="48887"/>
            </a:xfrm>
            <a:prstGeom prst="line">
              <a:avLst/>
            </a:prstGeom>
            <a:noFill/>
            <a:ln w="63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1294" name="Connecteur droit 89"/>
            <p:cNvCxnSpPr>
              <a:cxnSpLocks noChangeShapeType="1"/>
            </p:cNvCxnSpPr>
            <p:nvPr/>
          </p:nvCxnSpPr>
          <p:spPr bwMode="auto">
            <a:xfrm>
              <a:off x="3811516" y="2435872"/>
              <a:ext cx="0" cy="48887"/>
            </a:xfrm>
            <a:prstGeom prst="line">
              <a:avLst/>
            </a:prstGeom>
            <a:noFill/>
            <a:ln w="63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1295" name="Connecteur droit 90"/>
            <p:cNvCxnSpPr>
              <a:cxnSpLocks noChangeShapeType="1"/>
            </p:cNvCxnSpPr>
            <p:nvPr/>
          </p:nvCxnSpPr>
          <p:spPr bwMode="auto">
            <a:xfrm>
              <a:off x="3851442" y="2435872"/>
              <a:ext cx="0" cy="48887"/>
            </a:xfrm>
            <a:prstGeom prst="line">
              <a:avLst/>
            </a:prstGeom>
            <a:noFill/>
            <a:ln w="63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1296" name="Connecteur droit 91"/>
            <p:cNvCxnSpPr>
              <a:cxnSpLocks noChangeShapeType="1"/>
            </p:cNvCxnSpPr>
            <p:nvPr/>
          </p:nvCxnSpPr>
          <p:spPr bwMode="auto">
            <a:xfrm>
              <a:off x="3891368" y="2435872"/>
              <a:ext cx="0" cy="72000"/>
            </a:xfrm>
            <a:prstGeom prst="line">
              <a:avLst/>
            </a:prstGeom>
            <a:noFill/>
            <a:ln w="12700" algn="ctr">
              <a:solidFill>
                <a:srgbClr val="0808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1297" name="Connecteur droit 92"/>
            <p:cNvCxnSpPr>
              <a:cxnSpLocks noChangeShapeType="1"/>
            </p:cNvCxnSpPr>
            <p:nvPr/>
          </p:nvCxnSpPr>
          <p:spPr bwMode="auto">
            <a:xfrm>
              <a:off x="3931294" y="2435872"/>
              <a:ext cx="0" cy="48887"/>
            </a:xfrm>
            <a:prstGeom prst="line">
              <a:avLst/>
            </a:prstGeom>
            <a:noFill/>
            <a:ln w="63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1298" name="Connecteur droit 93"/>
            <p:cNvCxnSpPr>
              <a:cxnSpLocks noChangeShapeType="1"/>
            </p:cNvCxnSpPr>
            <p:nvPr/>
          </p:nvCxnSpPr>
          <p:spPr bwMode="auto">
            <a:xfrm>
              <a:off x="3971220" y="2435872"/>
              <a:ext cx="0" cy="48887"/>
            </a:xfrm>
            <a:prstGeom prst="line">
              <a:avLst/>
            </a:prstGeom>
            <a:noFill/>
            <a:ln w="63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1299" name="Connecteur droit 94"/>
            <p:cNvCxnSpPr>
              <a:cxnSpLocks noChangeShapeType="1"/>
            </p:cNvCxnSpPr>
            <p:nvPr/>
          </p:nvCxnSpPr>
          <p:spPr bwMode="auto">
            <a:xfrm>
              <a:off x="4011146" y="2435872"/>
              <a:ext cx="0" cy="48887"/>
            </a:xfrm>
            <a:prstGeom prst="line">
              <a:avLst/>
            </a:prstGeom>
            <a:noFill/>
            <a:ln w="63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1300" name="Connecteur droit 99"/>
            <p:cNvCxnSpPr>
              <a:cxnSpLocks noChangeShapeType="1"/>
            </p:cNvCxnSpPr>
            <p:nvPr/>
          </p:nvCxnSpPr>
          <p:spPr bwMode="auto">
            <a:xfrm>
              <a:off x="4051072" y="2435872"/>
              <a:ext cx="0" cy="48887"/>
            </a:xfrm>
            <a:prstGeom prst="line">
              <a:avLst/>
            </a:prstGeom>
            <a:noFill/>
            <a:ln w="63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1301" name="Connecteur droit 100"/>
            <p:cNvCxnSpPr>
              <a:cxnSpLocks noChangeShapeType="1"/>
            </p:cNvCxnSpPr>
            <p:nvPr/>
          </p:nvCxnSpPr>
          <p:spPr bwMode="auto">
            <a:xfrm>
              <a:off x="4090986" y="2435872"/>
              <a:ext cx="0" cy="97774"/>
            </a:xfrm>
            <a:prstGeom prst="line">
              <a:avLst/>
            </a:prstGeom>
            <a:noFill/>
            <a:ln w="12700" algn="ctr">
              <a:solidFill>
                <a:srgbClr val="08080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28" name="Rectangle 27"/>
          <p:cNvSpPr/>
          <p:nvPr/>
        </p:nvSpPr>
        <p:spPr bwMode="auto">
          <a:xfrm rot="5400000">
            <a:off x="6457950" y="1547813"/>
            <a:ext cx="2376487" cy="2300288"/>
          </a:xfrm>
          <a:prstGeom prst="rect">
            <a:avLst/>
          </a:prstGeom>
          <a:gradFill>
            <a:gsLst>
              <a:gs pos="0">
                <a:schemeClr val="bg1">
                  <a:lumMod val="75000"/>
                  <a:lumOff val="25000"/>
                </a:schemeClr>
              </a:gs>
              <a:gs pos="96599">
                <a:schemeClr val="bg1">
                  <a:lumMod val="75000"/>
                  <a:lumOff val="25000"/>
                </a:schemeClr>
              </a:gs>
              <a:gs pos="52000">
                <a:schemeClr val="tx1"/>
              </a:gs>
            </a:gsLst>
            <a:lin ang="5400000" scaled="0"/>
          </a:gradFill>
          <a:ln w="12700" cap="flat" cmpd="sng" algn="ctr">
            <a:solidFill>
              <a:schemeClr val="bg1"/>
            </a:solidFill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cxnSp>
        <p:nvCxnSpPr>
          <p:cNvPr id="91186" name="Connecteur droit avec flèche 31"/>
          <p:cNvCxnSpPr>
            <a:cxnSpLocks noChangeShapeType="1"/>
          </p:cNvCxnSpPr>
          <p:nvPr/>
        </p:nvCxnSpPr>
        <p:spPr bwMode="auto">
          <a:xfrm>
            <a:off x="941388" y="3960813"/>
            <a:ext cx="0" cy="595312"/>
          </a:xfrm>
          <a:prstGeom prst="straightConnector1">
            <a:avLst/>
          </a:prstGeom>
          <a:noFill/>
          <a:ln w="12700" algn="ctr">
            <a:solidFill>
              <a:schemeClr val="hlink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2" name="Arc 61"/>
          <p:cNvSpPr/>
          <p:nvPr/>
        </p:nvSpPr>
        <p:spPr bwMode="auto">
          <a:xfrm>
            <a:off x="635000" y="3683000"/>
            <a:ext cx="2509838" cy="2498725"/>
          </a:xfrm>
          <a:prstGeom prst="arc">
            <a:avLst>
              <a:gd name="adj1" fmla="val 5541502"/>
              <a:gd name="adj2" fmla="val 9007595"/>
            </a:avLst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triangle" w="lg" len="lg"/>
            <a:tailEnd type="triangle" w="lg" len="lg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Légende encadrée 1 29"/>
          <p:cNvSpPr>
            <a:spLocks/>
          </p:cNvSpPr>
          <p:nvPr/>
        </p:nvSpPr>
        <p:spPr bwMode="auto">
          <a:xfrm>
            <a:off x="2311400" y="5619750"/>
            <a:ext cx="1276350" cy="339725"/>
          </a:xfrm>
          <a:prstGeom prst="borderCallout1">
            <a:avLst>
              <a:gd name="adj1" fmla="val 49775"/>
              <a:gd name="adj2" fmla="val -1761"/>
              <a:gd name="adj3" fmla="val -238875"/>
              <a:gd name="adj4" fmla="val -22319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Fixed tilt axis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4" name="Légende encadrée 1 29"/>
          <p:cNvSpPr>
            <a:spLocks/>
          </p:cNvSpPr>
          <p:nvPr/>
        </p:nvSpPr>
        <p:spPr bwMode="auto">
          <a:xfrm>
            <a:off x="2646363" y="4984750"/>
            <a:ext cx="2122487" cy="338138"/>
          </a:xfrm>
          <a:prstGeom prst="borderCallout1">
            <a:avLst>
              <a:gd name="adj1" fmla="val 48814"/>
              <a:gd name="adj2" fmla="val -1102"/>
              <a:gd name="adj3" fmla="val -85368"/>
              <a:gd name="adj4" fmla="val -18268"/>
            </a:avLst>
          </a:prstGeom>
          <a:solidFill>
            <a:schemeClr val="accent1"/>
          </a:solidFill>
          <a:ln w="12700" algn="ctr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Active</a:t>
            </a:r>
            <a:r>
              <a:rPr lang="en-US" sz="1600" dirty="0" smtClean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 grating surface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91190" name="Connecteur droit 19"/>
          <p:cNvCxnSpPr>
            <a:cxnSpLocks noChangeShapeType="1"/>
          </p:cNvCxnSpPr>
          <p:nvPr/>
        </p:nvCxnSpPr>
        <p:spPr bwMode="auto">
          <a:xfrm rot="5400000">
            <a:off x="6886575" y="4872038"/>
            <a:ext cx="1727200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191" name="Connecteur droit 19"/>
          <p:cNvCxnSpPr>
            <a:cxnSpLocks noChangeShapeType="1"/>
          </p:cNvCxnSpPr>
          <p:nvPr/>
        </p:nvCxnSpPr>
        <p:spPr bwMode="auto">
          <a:xfrm rot="5400000">
            <a:off x="6832600" y="4908550"/>
            <a:ext cx="1727200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9" name="Rectangle 54"/>
          <p:cNvSpPr/>
          <p:nvPr/>
        </p:nvSpPr>
        <p:spPr bwMode="auto">
          <a:xfrm rot="5400000">
            <a:off x="7385050" y="2974975"/>
            <a:ext cx="522288" cy="2300288"/>
          </a:xfrm>
          <a:custGeom>
            <a:avLst/>
            <a:gdLst>
              <a:gd name="connsiteX0" fmla="*/ 0 w 1642483"/>
              <a:gd name="connsiteY0" fmla="*/ 0 h 756147"/>
              <a:gd name="connsiteX1" fmla="*/ 1642483 w 1642483"/>
              <a:gd name="connsiteY1" fmla="*/ 0 h 756147"/>
              <a:gd name="connsiteX2" fmla="*/ 1642483 w 1642483"/>
              <a:gd name="connsiteY2" fmla="*/ 756147 h 756147"/>
              <a:gd name="connsiteX3" fmla="*/ 0 w 1642483"/>
              <a:gd name="connsiteY3" fmla="*/ 756147 h 756147"/>
              <a:gd name="connsiteX4" fmla="*/ 0 w 1642483"/>
              <a:gd name="connsiteY4" fmla="*/ 0 h 756147"/>
              <a:gd name="connsiteX0" fmla="*/ 0 w 1642483"/>
              <a:gd name="connsiteY0" fmla="*/ 0 h 756147"/>
              <a:gd name="connsiteX1" fmla="*/ 1642483 w 1642483"/>
              <a:gd name="connsiteY1" fmla="*/ 0 h 756147"/>
              <a:gd name="connsiteX2" fmla="*/ 348941 w 1642483"/>
              <a:gd name="connsiteY2" fmla="*/ 689240 h 756147"/>
              <a:gd name="connsiteX3" fmla="*/ 0 w 1642483"/>
              <a:gd name="connsiteY3" fmla="*/ 756147 h 756147"/>
              <a:gd name="connsiteX4" fmla="*/ 0 w 1642483"/>
              <a:gd name="connsiteY4" fmla="*/ 0 h 756147"/>
              <a:gd name="connsiteX0" fmla="*/ 0 w 404698"/>
              <a:gd name="connsiteY0" fmla="*/ 0 h 756147"/>
              <a:gd name="connsiteX1" fmla="*/ 404698 w 404698"/>
              <a:gd name="connsiteY1" fmla="*/ 133815 h 756147"/>
              <a:gd name="connsiteX2" fmla="*/ 348941 w 404698"/>
              <a:gd name="connsiteY2" fmla="*/ 689240 h 756147"/>
              <a:gd name="connsiteX3" fmla="*/ 0 w 404698"/>
              <a:gd name="connsiteY3" fmla="*/ 756147 h 756147"/>
              <a:gd name="connsiteX4" fmla="*/ 0 w 404698"/>
              <a:gd name="connsiteY4" fmla="*/ 0 h 756147"/>
              <a:gd name="connsiteX0" fmla="*/ 0 w 404698"/>
              <a:gd name="connsiteY0" fmla="*/ 0 h 756147"/>
              <a:gd name="connsiteX1" fmla="*/ 404698 w 404698"/>
              <a:gd name="connsiteY1" fmla="*/ 133815 h 756147"/>
              <a:gd name="connsiteX2" fmla="*/ 358466 w 404698"/>
              <a:gd name="connsiteY2" fmla="*/ 620184 h 756147"/>
              <a:gd name="connsiteX3" fmla="*/ 0 w 404698"/>
              <a:gd name="connsiteY3" fmla="*/ 756147 h 756147"/>
              <a:gd name="connsiteX4" fmla="*/ 0 w 404698"/>
              <a:gd name="connsiteY4" fmla="*/ 0 h 756147"/>
              <a:gd name="connsiteX0" fmla="*/ 0 w 361835"/>
              <a:gd name="connsiteY0" fmla="*/ 0 h 756147"/>
              <a:gd name="connsiteX1" fmla="*/ 361835 w 361835"/>
              <a:gd name="connsiteY1" fmla="*/ 155246 h 756147"/>
              <a:gd name="connsiteX2" fmla="*/ 358466 w 361835"/>
              <a:gd name="connsiteY2" fmla="*/ 620184 h 756147"/>
              <a:gd name="connsiteX3" fmla="*/ 0 w 361835"/>
              <a:gd name="connsiteY3" fmla="*/ 756147 h 756147"/>
              <a:gd name="connsiteX4" fmla="*/ 0 w 361835"/>
              <a:gd name="connsiteY4" fmla="*/ 0 h 756147"/>
              <a:gd name="connsiteX0" fmla="*/ 0 w 359454"/>
              <a:gd name="connsiteY0" fmla="*/ 0 h 756147"/>
              <a:gd name="connsiteX1" fmla="*/ 359454 w 359454"/>
              <a:gd name="connsiteY1" fmla="*/ 119527 h 756147"/>
              <a:gd name="connsiteX2" fmla="*/ 358466 w 359454"/>
              <a:gd name="connsiteY2" fmla="*/ 620184 h 756147"/>
              <a:gd name="connsiteX3" fmla="*/ 0 w 359454"/>
              <a:gd name="connsiteY3" fmla="*/ 756147 h 756147"/>
              <a:gd name="connsiteX4" fmla="*/ 0 w 359454"/>
              <a:gd name="connsiteY4" fmla="*/ 0 h 756147"/>
              <a:gd name="connsiteX0" fmla="*/ 0 w 359454"/>
              <a:gd name="connsiteY0" fmla="*/ 0 h 756147"/>
              <a:gd name="connsiteX1" fmla="*/ 359454 w 359454"/>
              <a:gd name="connsiteY1" fmla="*/ 119527 h 756147"/>
              <a:gd name="connsiteX2" fmla="*/ 358466 w 359454"/>
              <a:gd name="connsiteY2" fmla="*/ 674953 h 756147"/>
              <a:gd name="connsiteX3" fmla="*/ 0 w 359454"/>
              <a:gd name="connsiteY3" fmla="*/ 756147 h 756147"/>
              <a:gd name="connsiteX4" fmla="*/ 0 w 359454"/>
              <a:gd name="connsiteY4" fmla="*/ 0 h 756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454" h="756147">
                <a:moveTo>
                  <a:pt x="0" y="0"/>
                </a:moveTo>
                <a:lnTo>
                  <a:pt x="359454" y="119527"/>
                </a:lnTo>
                <a:cubicBezTo>
                  <a:pt x="359125" y="286413"/>
                  <a:pt x="358795" y="508067"/>
                  <a:pt x="358466" y="674953"/>
                </a:cubicBezTo>
                <a:lnTo>
                  <a:pt x="0" y="75614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>
                  <a:lumMod val="75000"/>
                  <a:lumOff val="25000"/>
                </a:schemeClr>
              </a:gs>
              <a:gs pos="96599">
                <a:schemeClr val="bg1">
                  <a:lumMod val="75000"/>
                  <a:lumOff val="25000"/>
                </a:schemeClr>
              </a:gs>
              <a:gs pos="52000">
                <a:schemeClr val="tx1"/>
              </a:gs>
            </a:gsLst>
            <a:lin ang="5400000" scaled="0"/>
          </a:gradFill>
          <a:ln w="12700" cap="flat" cmpd="sng" algn="ctr">
            <a:solidFill>
              <a:schemeClr val="bg1"/>
            </a:solidFill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cxnSp>
        <p:nvCxnSpPr>
          <p:cNvPr id="91193" name="Connecteur droit 70"/>
          <p:cNvCxnSpPr>
            <a:cxnSpLocks noChangeShapeType="1"/>
          </p:cNvCxnSpPr>
          <p:nvPr/>
        </p:nvCxnSpPr>
        <p:spPr bwMode="auto">
          <a:xfrm rot="10800000">
            <a:off x="8491538" y="4243388"/>
            <a:ext cx="0" cy="147637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194" name="Connecteur droit 72"/>
          <p:cNvCxnSpPr>
            <a:cxnSpLocks noChangeShapeType="1"/>
          </p:cNvCxnSpPr>
          <p:nvPr/>
        </p:nvCxnSpPr>
        <p:spPr bwMode="auto">
          <a:xfrm rot="10800000">
            <a:off x="8412163" y="4171950"/>
            <a:ext cx="0" cy="219075"/>
          </a:xfrm>
          <a:prstGeom prst="line">
            <a:avLst/>
          </a:prstGeom>
          <a:noFill/>
          <a:ln w="12700" algn="ctr">
            <a:solidFill>
              <a:srgbClr val="0808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195" name="Connecteur droit 73"/>
          <p:cNvCxnSpPr>
            <a:cxnSpLocks noChangeShapeType="1"/>
          </p:cNvCxnSpPr>
          <p:nvPr/>
        </p:nvCxnSpPr>
        <p:spPr bwMode="auto">
          <a:xfrm rot="10800000">
            <a:off x="8331200" y="4243388"/>
            <a:ext cx="0" cy="147637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196" name="Connecteur droit 75"/>
          <p:cNvCxnSpPr>
            <a:cxnSpLocks noChangeShapeType="1"/>
          </p:cNvCxnSpPr>
          <p:nvPr/>
        </p:nvCxnSpPr>
        <p:spPr bwMode="auto">
          <a:xfrm rot="10800000">
            <a:off x="8251825" y="4243388"/>
            <a:ext cx="0" cy="147637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197" name="Connecteur droit 77"/>
          <p:cNvCxnSpPr>
            <a:cxnSpLocks noChangeShapeType="1"/>
          </p:cNvCxnSpPr>
          <p:nvPr/>
        </p:nvCxnSpPr>
        <p:spPr bwMode="auto">
          <a:xfrm rot="10800000">
            <a:off x="8172450" y="4243388"/>
            <a:ext cx="0" cy="147637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198" name="Connecteur droit 78"/>
          <p:cNvCxnSpPr>
            <a:cxnSpLocks noChangeShapeType="1"/>
          </p:cNvCxnSpPr>
          <p:nvPr/>
        </p:nvCxnSpPr>
        <p:spPr bwMode="auto">
          <a:xfrm rot="10800000">
            <a:off x="8093075" y="4214813"/>
            <a:ext cx="0" cy="147637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199" name="Connecteur droit 79"/>
          <p:cNvCxnSpPr>
            <a:cxnSpLocks noChangeShapeType="1"/>
          </p:cNvCxnSpPr>
          <p:nvPr/>
        </p:nvCxnSpPr>
        <p:spPr bwMode="auto">
          <a:xfrm rot="10800000">
            <a:off x="8012113" y="4171950"/>
            <a:ext cx="0" cy="219075"/>
          </a:xfrm>
          <a:prstGeom prst="line">
            <a:avLst/>
          </a:prstGeom>
          <a:noFill/>
          <a:ln w="12700" algn="ctr">
            <a:solidFill>
              <a:srgbClr val="0808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200" name="Connecteur droit 80"/>
          <p:cNvCxnSpPr>
            <a:cxnSpLocks noChangeShapeType="1"/>
          </p:cNvCxnSpPr>
          <p:nvPr/>
        </p:nvCxnSpPr>
        <p:spPr bwMode="auto">
          <a:xfrm rot="10800000">
            <a:off x="7932738" y="4214813"/>
            <a:ext cx="0" cy="147637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201" name="Connecteur droit 81"/>
          <p:cNvCxnSpPr>
            <a:cxnSpLocks noChangeShapeType="1"/>
          </p:cNvCxnSpPr>
          <p:nvPr/>
        </p:nvCxnSpPr>
        <p:spPr bwMode="auto">
          <a:xfrm rot="10800000">
            <a:off x="7853363" y="4214813"/>
            <a:ext cx="0" cy="147637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202" name="Connecteur droit 82"/>
          <p:cNvCxnSpPr>
            <a:cxnSpLocks noChangeShapeType="1"/>
          </p:cNvCxnSpPr>
          <p:nvPr/>
        </p:nvCxnSpPr>
        <p:spPr bwMode="auto">
          <a:xfrm rot="10800000">
            <a:off x="7773988" y="4214813"/>
            <a:ext cx="0" cy="147637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203" name="Connecteur droit 83"/>
          <p:cNvCxnSpPr>
            <a:cxnSpLocks noChangeShapeType="1"/>
          </p:cNvCxnSpPr>
          <p:nvPr/>
        </p:nvCxnSpPr>
        <p:spPr bwMode="auto">
          <a:xfrm rot="10800000">
            <a:off x="7694613" y="4214813"/>
            <a:ext cx="0" cy="147637"/>
          </a:xfrm>
          <a:prstGeom prst="line">
            <a:avLst/>
          </a:prstGeom>
          <a:noFill/>
          <a:ln w="63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204" name="Connecteur droit 84"/>
          <p:cNvCxnSpPr>
            <a:cxnSpLocks noChangeShapeType="1"/>
          </p:cNvCxnSpPr>
          <p:nvPr/>
        </p:nvCxnSpPr>
        <p:spPr bwMode="auto">
          <a:xfrm rot="10800000">
            <a:off x="7613650" y="4171950"/>
            <a:ext cx="0" cy="219075"/>
          </a:xfrm>
          <a:prstGeom prst="line">
            <a:avLst/>
          </a:prstGeom>
          <a:noFill/>
          <a:ln w="12700" algn="ctr">
            <a:solidFill>
              <a:srgbClr val="0808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205" name="Connecteur droit 85"/>
          <p:cNvCxnSpPr>
            <a:cxnSpLocks noChangeShapeType="1"/>
          </p:cNvCxnSpPr>
          <p:nvPr/>
        </p:nvCxnSpPr>
        <p:spPr bwMode="auto">
          <a:xfrm rot="10800000">
            <a:off x="7534275" y="4214813"/>
            <a:ext cx="0" cy="147637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206" name="Connecteur droit 86"/>
          <p:cNvCxnSpPr>
            <a:cxnSpLocks noChangeShapeType="1"/>
          </p:cNvCxnSpPr>
          <p:nvPr/>
        </p:nvCxnSpPr>
        <p:spPr bwMode="auto">
          <a:xfrm rot="10800000">
            <a:off x="7454900" y="4214813"/>
            <a:ext cx="0" cy="147637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207" name="Connecteur droit 89"/>
          <p:cNvCxnSpPr>
            <a:cxnSpLocks noChangeShapeType="1"/>
          </p:cNvCxnSpPr>
          <p:nvPr/>
        </p:nvCxnSpPr>
        <p:spPr bwMode="auto">
          <a:xfrm rot="10800000">
            <a:off x="7375525" y="4214813"/>
            <a:ext cx="0" cy="147637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208" name="Connecteur droit 90"/>
          <p:cNvCxnSpPr>
            <a:cxnSpLocks noChangeShapeType="1"/>
          </p:cNvCxnSpPr>
          <p:nvPr/>
        </p:nvCxnSpPr>
        <p:spPr bwMode="auto">
          <a:xfrm rot="10800000">
            <a:off x="7296150" y="4214813"/>
            <a:ext cx="0" cy="147637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209" name="Connecteur droit 91"/>
          <p:cNvCxnSpPr>
            <a:cxnSpLocks noChangeShapeType="1"/>
          </p:cNvCxnSpPr>
          <p:nvPr/>
        </p:nvCxnSpPr>
        <p:spPr bwMode="auto">
          <a:xfrm rot="10800000">
            <a:off x="7215188" y="4171950"/>
            <a:ext cx="0" cy="219075"/>
          </a:xfrm>
          <a:prstGeom prst="line">
            <a:avLst/>
          </a:prstGeom>
          <a:noFill/>
          <a:ln w="12700" algn="ctr">
            <a:solidFill>
              <a:srgbClr val="0808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210" name="Connecteur droit 92"/>
          <p:cNvCxnSpPr>
            <a:cxnSpLocks noChangeShapeType="1"/>
          </p:cNvCxnSpPr>
          <p:nvPr/>
        </p:nvCxnSpPr>
        <p:spPr bwMode="auto">
          <a:xfrm rot="10800000">
            <a:off x="7135813" y="4214813"/>
            <a:ext cx="0" cy="147637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211" name="Connecteur droit 93"/>
          <p:cNvCxnSpPr>
            <a:cxnSpLocks noChangeShapeType="1"/>
          </p:cNvCxnSpPr>
          <p:nvPr/>
        </p:nvCxnSpPr>
        <p:spPr bwMode="auto">
          <a:xfrm rot="10800000">
            <a:off x="7056438" y="4214813"/>
            <a:ext cx="0" cy="147637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212" name="Connecteur droit 94"/>
          <p:cNvCxnSpPr>
            <a:cxnSpLocks noChangeShapeType="1"/>
          </p:cNvCxnSpPr>
          <p:nvPr/>
        </p:nvCxnSpPr>
        <p:spPr bwMode="auto">
          <a:xfrm rot="10800000">
            <a:off x="6977063" y="4243388"/>
            <a:ext cx="0" cy="147637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213" name="Connecteur droit 99"/>
          <p:cNvCxnSpPr>
            <a:cxnSpLocks noChangeShapeType="1"/>
          </p:cNvCxnSpPr>
          <p:nvPr/>
        </p:nvCxnSpPr>
        <p:spPr bwMode="auto">
          <a:xfrm rot="10800000">
            <a:off x="6896100" y="4243388"/>
            <a:ext cx="0" cy="147637"/>
          </a:xfrm>
          <a:prstGeom prst="line">
            <a:avLst/>
          </a:prstGeom>
          <a:noFill/>
          <a:ln w="635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91214" name="Connecteur droit 100"/>
          <p:cNvCxnSpPr>
            <a:cxnSpLocks noChangeShapeType="1"/>
          </p:cNvCxnSpPr>
          <p:nvPr/>
        </p:nvCxnSpPr>
        <p:spPr bwMode="auto">
          <a:xfrm rot="10800000">
            <a:off x="6816725" y="4171950"/>
            <a:ext cx="0" cy="219075"/>
          </a:xfrm>
          <a:prstGeom prst="line">
            <a:avLst/>
          </a:prstGeom>
          <a:noFill/>
          <a:ln w="12700" algn="ctr">
            <a:solidFill>
              <a:srgbClr val="08080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1215" name="ZoneTexte 5"/>
          <p:cNvSpPr txBox="1">
            <a:spLocks noChangeArrowheads="1"/>
          </p:cNvSpPr>
          <p:nvPr/>
        </p:nvSpPr>
        <p:spPr bwMode="auto">
          <a:xfrm>
            <a:off x="7115175" y="5589588"/>
            <a:ext cx="2984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080808"/>
                </a:solidFill>
              </a:rPr>
              <a:t>0</a:t>
            </a:r>
          </a:p>
        </p:txBody>
      </p:sp>
      <p:sp>
        <p:nvSpPr>
          <p:cNvPr id="91216" name="ZoneTexte 132"/>
          <p:cNvSpPr txBox="1">
            <a:spLocks noChangeArrowheads="1"/>
          </p:cNvSpPr>
          <p:nvPr/>
        </p:nvSpPr>
        <p:spPr bwMode="auto">
          <a:xfrm>
            <a:off x="7115175" y="5303838"/>
            <a:ext cx="298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080808"/>
                </a:solidFill>
              </a:rPr>
              <a:t>5</a:t>
            </a:r>
          </a:p>
        </p:txBody>
      </p:sp>
      <p:sp>
        <p:nvSpPr>
          <p:cNvPr id="91217" name="ZoneTexte 133"/>
          <p:cNvSpPr txBox="1">
            <a:spLocks noChangeArrowheads="1"/>
          </p:cNvSpPr>
          <p:nvPr/>
        </p:nvSpPr>
        <p:spPr bwMode="auto">
          <a:xfrm>
            <a:off x="7000875" y="5051425"/>
            <a:ext cx="412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080808"/>
                </a:solidFill>
              </a:rPr>
              <a:t>10</a:t>
            </a:r>
          </a:p>
        </p:txBody>
      </p:sp>
      <p:sp>
        <p:nvSpPr>
          <p:cNvPr id="91218" name="ZoneTexte 134"/>
          <p:cNvSpPr txBox="1">
            <a:spLocks noChangeArrowheads="1"/>
          </p:cNvSpPr>
          <p:nvPr/>
        </p:nvSpPr>
        <p:spPr bwMode="auto">
          <a:xfrm>
            <a:off x="7000875" y="4756150"/>
            <a:ext cx="412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080808"/>
                </a:solidFill>
              </a:rPr>
              <a:t>15</a:t>
            </a:r>
          </a:p>
        </p:txBody>
      </p:sp>
      <p:sp>
        <p:nvSpPr>
          <p:cNvPr id="91219" name="ZoneTexte 135"/>
          <p:cNvSpPr txBox="1">
            <a:spLocks noChangeArrowheads="1"/>
          </p:cNvSpPr>
          <p:nvPr/>
        </p:nvSpPr>
        <p:spPr bwMode="auto">
          <a:xfrm>
            <a:off x="7000875" y="4465638"/>
            <a:ext cx="412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080808"/>
                </a:solidFill>
              </a:rPr>
              <a:t>20</a:t>
            </a:r>
          </a:p>
        </p:txBody>
      </p:sp>
      <p:sp>
        <p:nvSpPr>
          <p:cNvPr id="91220" name="ZoneTexte 136"/>
          <p:cNvSpPr txBox="1">
            <a:spLocks noChangeArrowheads="1"/>
          </p:cNvSpPr>
          <p:nvPr/>
        </p:nvSpPr>
        <p:spPr bwMode="auto">
          <a:xfrm>
            <a:off x="8205788" y="3905250"/>
            <a:ext cx="412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080808"/>
                </a:solidFill>
              </a:rPr>
              <a:t>25</a:t>
            </a:r>
          </a:p>
        </p:txBody>
      </p:sp>
      <p:sp>
        <p:nvSpPr>
          <p:cNvPr id="91221" name="ZoneTexte 137"/>
          <p:cNvSpPr txBox="1">
            <a:spLocks noChangeArrowheads="1"/>
          </p:cNvSpPr>
          <p:nvPr/>
        </p:nvSpPr>
        <p:spPr bwMode="auto">
          <a:xfrm>
            <a:off x="7835900" y="3905250"/>
            <a:ext cx="411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080808"/>
                </a:solidFill>
              </a:rPr>
              <a:t>30</a:t>
            </a:r>
          </a:p>
        </p:txBody>
      </p:sp>
      <p:sp>
        <p:nvSpPr>
          <p:cNvPr id="91222" name="ZoneTexte 138"/>
          <p:cNvSpPr txBox="1">
            <a:spLocks noChangeArrowheads="1"/>
          </p:cNvSpPr>
          <p:nvPr/>
        </p:nvSpPr>
        <p:spPr bwMode="auto">
          <a:xfrm>
            <a:off x="7412038" y="3905250"/>
            <a:ext cx="412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080808"/>
                </a:solidFill>
              </a:rPr>
              <a:t>35</a:t>
            </a:r>
          </a:p>
        </p:txBody>
      </p:sp>
      <p:sp>
        <p:nvSpPr>
          <p:cNvPr id="91223" name="ZoneTexte 139"/>
          <p:cNvSpPr txBox="1">
            <a:spLocks noChangeArrowheads="1"/>
          </p:cNvSpPr>
          <p:nvPr/>
        </p:nvSpPr>
        <p:spPr bwMode="auto">
          <a:xfrm>
            <a:off x="7018338" y="3905250"/>
            <a:ext cx="4111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080808"/>
                </a:solidFill>
              </a:rPr>
              <a:t>40</a:t>
            </a:r>
          </a:p>
        </p:txBody>
      </p:sp>
      <p:sp>
        <p:nvSpPr>
          <p:cNvPr id="91224" name="ZoneTexte 140"/>
          <p:cNvSpPr txBox="1">
            <a:spLocks noChangeArrowheads="1"/>
          </p:cNvSpPr>
          <p:nvPr/>
        </p:nvSpPr>
        <p:spPr bwMode="auto">
          <a:xfrm>
            <a:off x="6599238" y="3905250"/>
            <a:ext cx="4111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080808"/>
                </a:solidFill>
              </a:rPr>
              <a:t>45</a:t>
            </a:r>
          </a:p>
        </p:txBody>
      </p:sp>
      <p:sp>
        <p:nvSpPr>
          <p:cNvPr id="142" name="Légende encadrée 1 29"/>
          <p:cNvSpPr>
            <a:spLocks/>
          </p:cNvSpPr>
          <p:nvPr/>
        </p:nvSpPr>
        <p:spPr bwMode="auto">
          <a:xfrm>
            <a:off x="5056188" y="4410075"/>
            <a:ext cx="1163637" cy="635000"/>
          </a:xfrm>
          <a:prstGeom prst="borderCallout1">
            <a:avLst>
              <a:gd name="adj1" fmla="val 50221"/>
              <a:gd name="adj2" fmla="val 99734"/>
              <a:gd name="adj3" fmla="val -1102"/>
              <a:gd name="adj4" fmla="val 235350"/>
            </a:avLst>
          </a:prstGeom>
          <a:solidFill>
            <a:schemeClr val="bg1"/>
          </a:solidFill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L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ast visible 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mark: 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23.5</a:t>
            </a:r>
            <a:endParaRPr lang="en-US" sz="24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3" name="Légende encadrée 1 29"/>
          <p:cNvSpPr>
            <a:spLocks/>
          </p:cNvSpPr>
          <p:nvPr/>
        </p:nvSpPr>
        <p:spPr bwMode="auto">
          <a:xfrm>
            <a:off x="4686300" y="3140075"/>
            <a:ext cx="1576388" cy="928688"/>
          </a:xfrm>
          <a:prstGeom prst="borderCallout1">
            <a:avLst>
              <a:gd name="adj1" fmla="val 50221"/>
              <a:gd name="adj2" fmla="val 99734"/>
              <a:gd name="adj3" fmla="val 118596"/>
              <a:gd name="adj4" fmla="val 190008"/>
            </a:avLst>
          </a:prstGeom>
          <a:solidFill>
            <a:schemeClr val="bg1"/>
          </a:solidFill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Drum tick mark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in front of the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fixed index : </a:t>
            </a:r>
            <a:r>
              <a:rPr lang="en-US" sz="1600" b="1" dirty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3</a:t>
            </a:r>
            <a:r>
              <a:rPr lang="en-US" sz="1600" b="1" dirty="0" smtClean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4</a:t>
            </a:r>
            <a:endParaRPr lang="en-US" sz="2400" b="1" dirty="0">
              <a:solidFill>
                <a:srgbClr val="FFC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1227" name="ZoneTexte 6"/>
          <p:cNvSpPr txBox="1">
            <a:spLocks noChangeArrowheads="1"/>
          </p:cNvSpPr>
          <p:nvPr/>
        </p:nvSpPr>
        <p:spPr bwMode="auto">
          <a:xfrm>
            <a:off x="4065588" y="1476375"/>
            <a:ext cx="2390775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How to read the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FF00"/>
                </a:solidFill>
              </a:rPr>
              <a:t>micrometric screw :</a:t>
            </a:r>
          </a:p>
        </p:txBody>
      </p:sp>
      <p:sp>
        <p:nvSpPr>
          <p:cNvPr id="144" name="Légende encadrée 1 29"/>
          <p:cNvSpPr>
            <a:spLocks/>
          </p:cNvSpPr>
          <p:nvPr/>
        </p:nvSpPr>
        <p:spPr bwMode="auto">
          <a:xfrm>
            <a:off x="8518525" y="4589463"/>
            <a:ext cx="1138238" cy="338137"/>
          </a:xfrm>
          <a:prstGeom prst="borderCallout1">
            <a:avLst>
              <a:gd name="adj1" fmla="val 50221"/>
              <a:gd name="adj2" fmla="val -2281"/>
              <a:gd name="adj3" fmla="val -20660"/>
              <a:gd name="adj4" fmla="val -70571"/>
            </a:avLst>
          </a:prstGeom>
          <a:solidFill>
            <a:schemeClr val="bg1"/>
          </a:solidFill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Fixed index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1229" name="ZoneTexte 9"/>
          <p:cNvSpPr txBox="1">
            <a:spLocks noChangeArrowheads="1"/>
          </p:cNvSpPr>
          <p:nvPr/>
        </p:nvSpPr>
        <p:spPr bwMode="auto">
          <a:xfrm>
            <a:off x="5794375" y="2428875"/>
            <a:ext cx="3798888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>
                <a:solidFill>
                  <a:schemeClr val="tx1"/>
                </a:solidFill>
              </a:rPr>
              <a:t>Value = </a:t>
            </a:r>
            <a:r>
              <a:rPr lang="en-US" sz="2400">
                <a:solidFill>
                  <a:srgbClr val="FF0000"/>
                </a:solidFill>
              </a:rPr>
              <a:t>23.5</a:t>
            </a:r>
            <a:r>
              <a:rPr lang="en-US" sz="2400">
                <a:solidFill>
                  <a:schemeClr val="tx1"/>
                </a:solidFill>
              </a:rPr>
              <a:t>+</a:t>
            </a:r>
            <a:r>
              <a:rPr lang="en-US" sz="2400">
                <a:solidFill>
                  <a:srgbClr val="FFC000"/>
                </a:solidFill>
              </a:rPr>
              <a:t>0.34 </a:t>
            </a:r>
            <a:r>
              <a:rPr lang="en-US" sz="2400">
                <a:solidFill>
                  <a:schemeClr val="tx1"/>
                </a:solidFill>
              </a:rPr>
              <a:t>= </a:t>
            </a:r>
            <a:r>
              <a:rPr lang="en-US" sz="2400" b="1" u="sng">
                <a:solidFill>
                  <a:schemeClr val="tx1"/>
                </a:solidFill>
              </a:rPr>
              <a:t>23.84</a:t>
            </a:r>
          </a:p>
        </p:txBody>
      </p:sp>
      <p:grpSp>
        <p:nvGrpSpPr>
          <p:cNvPr id="91230" name="Groupe 28"/>
          <p:cNvGrpSpPr>
            <a:grpSpLocks/>
          </p:cNvGrpSpPr>
          <p:nvPr/>
        </p:nvGrpSpPr>
        <p:grpSpPr bwMode="auto">
          <a:xfrm rot="5400000">
            <a:off x="-50799" y="2825750"/>
            <a:ext cx="2493962" cy="674687"/>
            <a:chOff x="1129353" y="2057803"/>
            <a:chExt cx="3566087" cy="756147"/>
          </a:xfrm>
        </p:grpSpPr>
        <p:sp>
          <p:nvSpPr>
            <p:cNvPr id="148" name="Rectangle 147"/>
            <p:cNvSpPr/>
            <p:nvPr/>
          </p:nvSpPr>
          <p:spPr bwMode="auto">
            <a:xfrm>
              <a:off x="3789732" y="2324679"/>
              <a:ext cx="905708" cy="222396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  <a:lumOff val="25000"/>
                  </a:schemeClr>
                </a:gs>
                <a:gs pos="96599">
                  <a:schemeClr val="bg1">
                    <a:lumMod val="75000"/>
                    <a:lumOff val="25000"/>
                  </a:schemeClr>
                </a:gs>
                <a:gs pos="52000">
                  <a:schemeClr val="tx1"/>
                </a:gs>
              </a:gsLst>
              <a:lin ang="5400000" scaled="0"/>
            </a:gradFill>
            <a:ln w="12700" cap="flat" cmpd="sng" algn="ctr">
              <a:solidFill>
                <a:srgbClr val="080808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2645678" y="2198357"/>
              <a:ext cx="1607123" cy="475039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  <a:lumOff val="25000"/>
                  </a:schemeClr>
                </a:gs>
                <a:gs pos="96599">
                  <a:schemeClr val="bg1">
                    <a:lumMod val="75000"/>
                    <a:lumOff val="25000"/>
                  </a:schemeClr>
                </a:gs>
                <a:gs pos="52000">
                  <a:schemeClr val="tx1"/>
                </a:gs>
              </a:gsLst>
              <a:lin ang="5400000" scaled="0"/>
            </a:gradFill>
            <a:ln w="12700" cap="flat" cmpd="sng" algn="ctr">
              <a:solidFill>
                <a:srgbClr val="080808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cxnSp>
          <p:nvCxnSpPr>
            <p:cNvPr id="91236" name="Connecteur droit 19"/>
            <p:cNvCxnSpPr>
              <a:cxnSpLocks noChangeShapeType="1"/>
            </p:cNvCxnSpPr>
            <p:nvPr/>
          </p:nvCxnSpPr>
          <p:spPr bwMode="auto">
            <a:xfrm>
              <a:off x="2897977" y="2435872"/>
              <a:ext cx="1193834" cy="0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91237" name="Groupe 25"/>
            <p:cNvGrpSpPr>
              <a:grpSpLocks/>
            </p:cNvGrpSpPr>
            <p:nvPr/>
          </p:nvGrpSpPr>
          <p:grpSpPr bwMode="auto">
            <a:xfrm>
              <a:off x="2893218" y="2435872"/>
              <a:ext cx="1197768" cy="97774"/>
              <a:chOff x="2893218" y="2435872"/>
              <a:chExt cx="1197768" cy="97774"/>
            </a:xfrm>
          </p:grpSpPr>
          <p:cxnSp>
            <p:nvCxnSpPr>
              <p:cNvPr id="91240" name="Connecteur droit 22"/>
              <p:cNvCxnSpPr>
                <a:cxnSpLocks noChangeShapeType="1"/>
              </p:cNvCxnSpPr>
              <p:nvPr/>
            </p:nvCxnSpPr>
            <p:spPr bwMode="auto">
              <a:xfrm>
                <a:off x="2893218" y="2435872"/>
                <a:ext cx="0" cy="97774"/>
              </a:xfrm>
              <a:prstGeom prst="line">
                <a:avLst/>
              </a:prstGeom>
              <a:noFill/>
              <a:ln w="12700" algn="ctr">
                <a:solidFill>
                  <a:srgbClr val="08080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241" name="Connecteur droit 24"/>
              <p:cNvCxnSpPr>
                <a:cxnSpLocks noChangeShapeType="1"/>
              </p:cNvCxnSpPr>
              <p:nvPr/>
            </p:nvCxnSpPr>
            <p:spPr bwMode="auto">
              <a:xfrm>
                <a:off x="2933144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242" name="Connecteur droit 57"/>
              <p:cNvCxnSpPr>
                <a:cxnSpLocks noChangeShapeType="1"/>
              </p:cNvCxnSpPr>
              <p:nvPr/>
            </p:nvCxnSpPr>
            <p:spPr bwMode="auto">
              <a:xfrm>
                <a:off x="2973070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243" name="Connecteur droit 60"/>
              <p:cNvCxnSpPr>
                <a:cxnSpLocks noChangeShapeType="1"/>
              </p:cNvCxnSpPr>
              <p:nvPr/>
            </p:nvCxnSpPr>
            <p:spPr bwMode="auto">
              <a:xfrm>
                <a:off x="3012996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244" name="Connecteur droit 61"/>
              <p:cNvCxnSpPr>
                <a:cxnSpLocks noChangeShapeType="1"/>
              </p:cNvCxnSpPr>
              <p:nvPr/>
            </p:nvCxnSpPr>
            <p:spPr bwMode="auto">
              <a:xfrm>
                <a:off x="3052922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245" name="Connecteur droit 64"/>
              <p:cNvCxnSpPr>
                <a:cxnSpLocks noChangeShapeType="1"/>
              </p:cNvCxnSpPr>
              <p:nvPr/>
            </p:nvCxnSpPr>
            <p:spPr bwMode="auto">
              <a:xfrm>
                <a:off x="3092848" y="2435872"/>
                <a:ext cx="0" cy="72000"/>
              </a:xfrm>
              <a:prstGeom prst="line">
                <a:avLst/>
              </a:prstGeom>
              <a:noFill/>
              <a:ln w="12700" algn="ctr">
                <a:solidFill>
                  <a:srgbClr val="08080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246" name="Connecteur droit 66"/>
              <p:cNvCxnSpPr>
                <a:cxnSpLocks noChangeShapeType="1"/>
              </p:cNvCxnSpPr>
              <p:nvPr/>
            </p:nvCxnSpPr>
            <p:spPr bwMode="auto">
              <a:xfrm>
                <a:off x="3132774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247" name="Connecteur droit 68"/>
              <p:cNvCxnSpPr>
                <a:cxnSpLocks noChangeShapeType="1"/>
              </p:cNvCxnSpPr>
              <p:nvPr/>
            </p:nvCxnSpPr>
            <p:spPr bwMode="auto">
              <a:xfrm>
                <a:off x="3172700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248" name="Connecteur droit 69"/>
              <p:cNvCxnSpPr>
                <a:cxnSpLocks noChangeShapeType="1"/>
              </p:cNvCxnSpPr>
              <p:nvPr/>
            </p:nvCxnSpPr>
            <p:spPr bwMode="auto">
              <a:xfrm>
                <a:off x="3212626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249" name="Connecteur droit 70"/>
              <p:cNvCxnSpPr>
                <a:cxnSpLocks noChangeShapeType="1"/>
              </p:cNvCxnSpPr>
              <p:nvPr/>
            </p:nvCxnSpPr>
            <p:spPr bwMode="auto">
              <a:xfrm>
                <a:off x="3252552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250" name="Connecteur droit 72"/>
              <p:cNvCxnSpPr>
                <a:cxnSpLocks noChangeShapeType="1"/>
              </p:cNvCxnSpPr>
              <p:nvPr/>
            </p:nvCxnSpPr>
            <p:spPr bwMode="auto">
              <a:xfrm>
                <a:off x="3292478" y="2435872"/>
                <a:ext cx="0" cy="97774"/>
              </a:xfrm>
              <a:prstGeom prst="line">
                <a:avLst/>
              </a:prstGeom>
              <a:noFill/>
              <a:ln w="12700" algn="ctr">
                <a:solidFill>
                  <a:srgbClr val="08080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251" name="Connecteur droit 73"/>
              <p:cNvCxnSpPr>
                <a:cxnSpLocks noChangeShapeType="1"/>
              </p:cNvCxnSpPr>
              <p:nvPr/>
            </p:nvCxnSpPr>
            <p:spPr bwMode="auto">
              <a:xfrm>
                <a:off x="3332404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252" name="Connecteur droit 75"/>
              <p:cNvCxnSpPr>
                <a:cxnSpLocks noChangeShapeType="1"/>
              </p:cNvCxnSpPr>
              <p:nvPr/>
            </p:nvCxnSpPr>
            <p:spPr bwMode="auto">
              <a:xfrm>
                <a:off x="3372330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253" name="Connecteur droit 77"/>
              <p:cNvCxnSpPr>
                <a:cxnSpLocks noChangeShapeType="1"/>
              </p:cNvCxnSpPr>
              <p:nvPr/>
            </p:nvCxnSpPr>
            <p:spPr bwMode="auto">
              <a:xfrm>
                <a:off x="3412256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254" name="Connecteur droit 78"/>
              <p:cNvCxnSpPr>
                <a:cxnSpLocks noChangeShapeType="1"/>
              </p:cNvCxnSpPr>
              <p:nvPr/>
            </p:nvCxnSpPr>
            <p:spPr bwMode="auto">
              <a:xfrm>
                <a:off x="3452182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255" name="Connecteur droit 79"/>
              <p:cNvCxnSpPr>
                <a:cxnSpLocks noChangeShapeType="1"/>
              </p:cNvCxnSpPr>
              <p:nvPr/>
            </p:nvCxnSpPr>
            <p:spPr bwMode="auto">
              <a:xfrm>
                <a:off x="3492108" y="2435872"/>
                <a:ext cx="0" cy="72000"/>
              </a:xfrm>
              <a:prstGeom prst="line">
                <a:avLst/>
              </a:prstGeom>
              <a:noFill/>
              <a:ln w="12700" algn="ctr">
                <a:solidFill>
                  <a:srgbClr val="08080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256" name="Connecteur droit 80"/>
              <p:cNvCxnSpPr>
                <a:cxnSpLocks noChangeShapeType="1"/>
              </p:cNvCxnSpPr>
              <p:nvPr/>
            </p:nvCxnSpPr>
            <p:spPr bwMode="auto">
              <a:xfrm>
                <a:off x="3532034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257" name="Connecteur droit 81"/>
              <p:cNvCxnSpPr>
                <a:cxnSpLocks noChangeShapeType="1"/>
              </p:cNvCxnSpPr>
              <p:nvPr/>
            </p:nvCxnSpPr>
            <p:spPr bwMode="auto">
              <a:xfrm>
                <a:off x="3571960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258" name="Connecteur droit 82"/>
              <p:cNvCxnSpPr>
                <a:cxnSpLocks noChangeShapeType="1"/>
              </p:cNvCxnSpPr>
              <p:nvPr/>
            </p:nvCxnSpPr>
            <p:spPr bwMode="auto">
              <a:xfrm>
                <a:off x="3611886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259" name="Connecteur droit 83"/>
              <p:cNvCxnSpPr>
                <a:cxnSpLocks noChangeShapeType="1"/>
              </p:cNvCxnSpPr>
              <p:nvPr/>
            </p:nvCxnSpPr>
            <p:spPr bwMode="auto">
              <a:xfrm>
                <a:off x="3651812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260" name="Connecteur droit 84"/>
              <p:cNvCxnSpPr>
                <a:cxnSpLocks noChangeShapeType="1"/>
              </p:cNvCxnSpPr>
              <p:nvPr/>
            </p:nvCxnSpPr>
            <p:spPr bwMode="auto">
              <a:xfrm>
                <a:off x="3691738" y="2435872"/>
                <a:ext cx="0" cy="97774"/>
              </a:xfrm>
              <a:prstGeom prst="line">
                <a:avLst/>
              </a:prstGeom>
              <a:noFill/>
              <a:ln w="12700" algn="ctr">
                <a:solidFill>
                  <a:srgbClr val="08080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261" name="Connecteur droit 85"/>
              <p:cNvCxnSpPr>
                <a:cxnSpLocks noChangeShapeType="1"/>
              </p:cNvCxnSpPr>
              <p:nvPr/>
            </p:nvCxnSpPr>
            <p:spPr bwMode="auto">
              <a:xfrm>
                <a:off x="3731664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262" name="Connecteur droit 86"/>
              <p:cNvCxnSpPr>
                <a:cxnSpLocks noChangeShapeType="1"/>
              </p:cNvCxnSpPr>
              <p:nvPr/>
            </p:nvCxnSpPr>
            <p:spPr bwMode="auto">
              <a:xfrm>
                <a:off x="3771590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263" name="Connecteur droit 89"/>
              <p:cNvCxnSpPr>
                <a:cxnSpLocks noChangeShapeType="1"/>
              </p:cNvCxnSpPr>
              <p:nvPr/>
            </p:nvCxnSpPr>
            <p:spPr bwMode="auto">
              <a:xfrm>
                <a:off x="3811516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264" name="Connecteur droit 90"/>
              <p:cNvCxnSpPr>
                <a:cxnSpLocks noChangeShapeType="1"/>
              </p:cNvCxnSpPr>
              <p:nvPr/>
            </p:nvCxnSpPr>
            <p:spPr bwMode="auto">
              <a:xfrm>
                <a:off x="3851442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265" name="Connecteur droit 91"/>
              <p:cNvCxnSpPr>
                <a:cxnSpLocks noChangeShapeType="1"/>
              </p:cNvCxnSpPr>
              <p:nvPr/>
            </p:nvCxnSpPr>
            <p:spPr bwMode="auto">
              <a:xfrm>
                <a:off x="3891368" y="2435872"/>
                <a:ext cx="0" cy="72000"/>
              </a:xfrm>
              <a:prstGeom prst="line">
                <a:avLst/>
              </a:prstGeom>
              <a:noFill/>
              <a:ln w="12700" algn="ctr">
                <a:solidFill>
                  <a:srgbClr val="08080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266" name="Connecteur droit 92"/>
              <p:cNvCxnSpPr>
                <a:cxnSpLocks noChangeShapeType="1"/>
              </p:cNvCxnSpPr>
              <p:nvPr/>
            </p:nvCxnSpPr>
            <p:spPr bwMode="auto">
              <a:xfrm>
                <a:off x="3931294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267" name="Connecteur droit 93"/>
              <p:cNvCxnSpPr>
                <a:cxnSpLocks noChangeShapeType="1"/>
              </p:cNvCxnSpPr>
              <p:nvPr/>
            </p:nvCxnSpPr>
            <p:spPr bwMode="auto">
              <a:xfrm>
                <a:off x="3971220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268" name="Connecteur droit 94"/>
              <p:cNvCxnSpPr>
                <a:cxnSpLocks noChangeShapeType="1"/>
              </p:cNvCxnSpPr>
              <p:nvPr/>
            </p:nvCxnSpPr>
            <p:spPr bwMode="auto">
              <a:xfrm>
                <a:off x="4011146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269" name="Connecteur droit 99"/>
              <p:cNvCxnSpPr>
                <a:cxnSpLocks noChangeShapeType="1"/>
              </p:cNvCxnSpPr>
              <p:nvPr/>
            </p:nvCxnSpPr>
            <p:spPr bwMode="auto">
              <a:xfrm>
                <a:off x="4051072" y="2435872"/>
                <a:ext cx="0" cy="48887"/>
              </a:xfrm>
              <a:prstGeom prst="line">
                <a:avLst/>
              </a:prstGeom>
              <a:noFill/>
              <a:ln w="63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1270" name="Connecteur droit 100"/>
              <p:cNvCxnSpPr>
                <a:cxnSpLocks noChangeShapeType="1"/>
              </p:cNvCxnSpPr>
              <p:nvPr/>
            </p:nvCxnSpPr>
            <p:spPr bwMode="auto">
              <a:xfrm>
                <a:off x="4090986" y="2435872"/>
                <a:ext cx="0" cy="97774"/>
              </a:xfrm>
              <a:prstGeom prst="line">
                <a:avLst/>
              </a:prstGeom>
              <a:noFill/>
              <a:ln w="12700" algn="ctr">
                <a:solidFill>
                  <a:srgbClr val="080808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52" name="Rectangle 151"/>
            <p:cNvSpPr/>
            <p:nvPr/>
          </p:nvSpPr>
          <p:spPr bwMode="auto">
            <a:xfrm>
              <a:off x="1129353" y="2057803"/>
              <a:ext cx="1643442" cy="756147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  <a:lumOff val="25000"/>
                  </a:schemeClr>
                </a:gs>
                <a:gs pos="96599">
                  <a:schemeClr val="bg1">
                    <a:lumMod val="75000"/>
                    <a:lumOff val="25000"/>
                  </a:schemeClr>
                </a:gs>
                <a:gs pos="52000">
                  <a:schemeClr val="tx1"/>
                </a:gs>
              </a:gsLst>
              <a:lin ang="5400000" scaled="0"/>
            </a:gradFill>
            <a:ln w="127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153" name="Rectangle 54"/>
            <p:cNvSpPr/>
            <p:nvPr/>
          </p:nvSpPr>
          <p:spPr bwMode="auto">
            <a:xfrm>
              <a:off x="2756905" y="2057804"/>
              <a:ext cx="360922" cy="756147"/>
            </a:xfrm>
            <a:custGeom>
              <a:avLst/>
              <a:gdLst>
                <a:gd name="connsiteX0" fmla="*/ 0 w 1642483"/>
                <a:gd name="connsiteY0" fmla="*/ 0 h 756147"/>
                <a:gd name="connsiteX1" fmla="*/ 1642483 w 1642483"/>
                <a:gd name="connsiteY1" fmla="*/ 0 h 756147"/>
                <a:gd name="connsiteX2" fmla="*/ 1642483 w 1642483"/>
                <a:gd name="connsiteY2" fmla="*/ 756147 h 756147"/>
                <a:gd name="connsiteX3" fmla="*/ 0 w 1642483"/>
                <a:gd name="connsiteY3" fmla="*/ 756147 h 756147"/>
                <a:gd name="connsiteX4" fmla="*/ 0 w 1642483"/>
                <a:gd name="connsiteY4" fmla="*/ 0 h 756147"/>
                <a:gd name="connsiteX0" fmla="*/ 0 w 1642483"/>
                <a:gd name="connsiteY0" fmla="*/ 0 h 756147"/>
                <a:gd name="connsiteX1" fmla="*/ 1642483 w 1642483"/>
                <a:gd name="connsiteY1" fmla="*/ 0 h 756147"/>
                <a:gd name="connsiteX2" fmla="*/ 348941 w 1642483"/>
                <a:gd name="connsiteY2" fmla="*/ 689240 h 756147"/>
                <a:gd name="connsiteX3" fmla="*/ 0 w 1642483"/>
                <a:gd name="connsiteY3" fmla="*/ 756147 h 756147"/>
                <a:gd name="connsiteX4" fmla="*/ 0 w 1642483"/>
                <a:gd name="connsiteY4" fmla="*/ 0 h 756147"/>
                <a:gd name="connsiteX0" fmla="*/ 0 w 404698"/>
                <a:gd name="connsiteY0" fmla="*/ 0 h 756147"/>
                <a:gd name="connsiteX1" fmla="*/ 404698 w 404698"/>
                <a:gd name="connsiteY1" fmla="*/ 133815 h 756147"/>
                <a:gd name="connsiteX2" fmla="*/ 348941 w 404698"/>
                <a:gd name="connsiteY2" fmla="*/ 689240 h 756147"/>
                <a:gd name="connsiteX3" fmla="*/ 0 w 404698"/>
                <a:gd name="connsiteY3" fmla="*/ 756147 h 756147"/>
                <a:gd name="connsiteX4" fmla="*/ 0 w 404698"/>
                <a:gd name="connsiteY4" fmla="*/ 0 h 756147"/>
                <a:gd name="connsiteX0" fmla="*/ 0 w 404698"/>
                <a:gd name="connsiteY0" fmla="*/ 0 h 756147"/>
                <a:gd name="connsiteX1" fmla="*/ 404698 w 404698"/>
                <a:gd name="connsiteY1" fmla="*/ 133815 h 756147"/>
                <a:gd name="connsiteX2" fmla="*/ 358466 w 404698"/>
                <a:gd name="connsiteY2" fmla="*/ 620184 h 756147"/>
                <a:gd name="connsiteX3" fmla="*/ 0 w 404698"/>
                <a:gd name="connsiteY3" fmla="*/ 756147 h 756147"/>
                <a:gd name="connsiteX4" fmla="*/ 0 w 404698"/>
                <a:gd name="connsiteY4" fmla="*/ 0 h 756147"/>
                <a:gd name="connsiteX0" fmla="*/ 0 w 361835"/>
                <a:gd name="connsiteY0" fmla="*/ 0 h 756147"/>
                <a:gd name="connsiteX1" fmla="*/ 361835 w 361835"/>
                <a:gd name="connsiteY1" fmla="*/ 155246 h 756147"/>
                <a:gd name="connsiteX2" fmla="*/ 358466 w 361835"/>
                <a:gd name="connsiteY2" fmla="*/ 620184 h 756147"/>
                <a:gd name="connsiteX3" fmla="*/ 0 w 361835"/>
                <a:gd name="connsiteY3" fmla="*/ 756147 h 756147"/>
                <a:gd name="connsiteX4" fmla="*/ 0 w 361835"/>
                <a:gd name="connsiteY4" fmla="*/ 0 h 756147"/>
                <a:gd name="connsiteX0" fmla="*/ 0 w 359454"/>
                <a:gd name="connsiteY0" fmla="*/ 0 h 756147"/>
                <a:gd name="connsiteX1" fmla="*/ 359454 w 359454"/>
                <a:gd name="connsiteY1" fmla="*/ 119527 h 756147"/>
                <a:gd name="connsiteX2" fmla="*/ 358466 w 359454"/>
                <a:gd name="connsiteY2" fmla="*/ 620184 h 756147"/>
                <a:gd name="connsiteX3" fmla="*/ 0 w 359454"/>
                <a:gd name="connsiteY3" fmla="*/ 756147 h 756147"/>
                <a:gd name="connsiteX4" fmla="*/ 0 w 359454"/>
                <a:gd name="connsiteY4" fmla="*/ 0 h 756147"/>
                <a:gd name="connsiteX0" fmla="*/ 0 w 359454"/>
                <a:gd name="connsiteY0" fmla="*/ 0 h 756147"/>
                <a:gd name="connsiteX1" fmla="*/ 359454 w 359454"/>
                <a:gd name="connsiteY1" fmla="*/ 119527 h 756147"/>
                <a:gd name="connsiteX2" fmla="*/ 358466 w 359454"/>
                <a:gd name="connsiteY2" fmla="*/ 674953 h 756147"/>
                <a:gd name="connsiteX3" fmla="*/ 0 w 359454"/>
                <a:gd name="connsiteY3" fmla="*/ 756147 h 756147"/>
                <a:gd name="connsiteX4" fmla="*/ 0 w 359454"/>
                <a:gd name="connsiteY4" fmla="*/ 0 h 756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454" h="756147">
                  <a:moveTo>
                    <a:pt x="0" y="0"/>
                  </a:moveTo>
                  <a:lnTo>
                    <a:pt x="359454" y="119527"/>
                  </a:lnTo>
                  <a:cubicBezTo>
                    <a:pt x="359125" y="286413"/>
                    <a:pt x="358795" y="508067"/>
                    <a:pt x="358466" y="674953"/>
                  </a:cubicBezTo>
                  <a:lnTo>
                    <a:pt x="0" y="75614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  <a:lumOff val="25000"/>
                  </a:schemeClr>
                </a:gs>
                <a:gs pos="96599">
                  <a:schemeClr val="bg1">
                    <a:lumMod val="75000"/>
                    <a:lumOff val="25000"/>
                  </a:schemeClr>
                </a:gs>
                <a:gs pos="52000">
                  <a:schemeClr val="tx1"/>
                </a:gs>
              </a:gsLst>
              <a:lin ang="5400000" scaled="0"/>
            </a:gradFill>
            <a:ln w="127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</p:grpSp>
      <p:sp>
        <p:nvSpPr>
          <p:cNvPr id="65" name="Légende encadrée 1 29"/>
          <p:cNvSpPr>
            <a:spLocks/>
          </p:cNvSpPr>
          <p:nvPr/>
        </p:nvSpPr>
        <p:spPr bwMode="auto">
          <a:xfrm>
            <a:off x="1901825" y="1885950"/>
            <a:ext cx="1746250" cy="338138"/>
          </a:xfrm>
          <a:prstGeom prst="borderCallout1">
            <a:avLst>
              <a:gd name="adj1" fmla="val 49775"/>
              <a:gd name="adj2" fmla="val -1761"/>
              <a:gd name="adj3" fmla="val 243390"/>
              <a:gd name="adj4" fmla="val -35954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Micrometric screw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5" name="Légende encadrée 1 29"/>
          <p:cNvSpPr>
            <a:spLocks/>
          </p:cNvSpPr>
          <p:nvPr/>
        </p:nvSpPr>
        <p:spPr bwMode="auto">
          <a:xfrm>
            <a:off x="8518525" y="5043488"/>
            <a:ext cx="1150938" cy="633412"/>
          </a:xfrm>
          <a:prstGeom prst="borderCallout1">
            <a:avLst>
              <a:gd name="adj1" fmla="val 50221"/>
              <a:gd name="adj2" fmla="val -2281"/>
              <a:gd name="adj3" fmla="val 28916"/>
              <a:gd name="adj4" fmla="val -53085"/>
            </a:avLst>
          </a:prstGeom>
          <a:solidFill>
            <a:schemeClr val="bg1"/>
          </a:solidFill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Half-integer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tick marks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6" name="Légende encadrée 1 29"/>
          <p:cNvSpPr>
            <a:spLocks/>
          </p:cNvSpPr>
          <p:nvPr/>
        </p:nvSpPr>
        <p:spPr bwMode="auto">
          <a:xfrm>
            <a:off x="5205413" y="5180013"/>
            <a:ext cx="1017587" cy="635000"/>
          </a:xfrm>
          <a:prstGeom prst="borderCallout1">
            <a:avLst>
              <a:gd name="adj1" fmla="val 48719"/>
              <a:gd name="adj2" fmla="val 97907"/>
              <a:gd name="adj3" fmla="val 6381"/>
              <a:gd name="adj4" fmla="val 226879"/>
            </a:avLst>
          </a:prstGeom>
          <a:solidFill>
            <a:schemeClr val="bg1"/>
          </a:solidFill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Integer</a:t>
            </a:r>
          </a:p>
          <a:p>
            <a:pPr algn="r"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tick marks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817743" y="2454442"/>
            <a:ext cx="2464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Useful to select the</a:t>
            </a:r>
          </a:p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central wavelength !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85022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Micrometric screw calibration</a:t>
            </a:r>
          </a:p>
        </p:txBody>
      </p:sp>
      <p:sp>
        <p:nvSpPr>
          <p:cNvPr id="108547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0316B6D-0CB3-4B5A-B319-AFBF62F8FC16}" type="datetime1">
              <a:rPr lang="fr-FR" sz="1400" smtClean="0">
                <a:solidFill>
                  <a:srgbClr val="FF9966"/>
                </a:solidFill>
              </a:rPr>
              <a:pPr/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08548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10854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3B59AD-8FEA-423A-BDDF-D3005DB9A336}" type="slidenum">
              <a:rPr lang="fr-FR" sz="1400" smtClean="0">
                <a:solidFill>
                  <a:srgbClr val="FF9966"/>
                </a:solidFill>
              </a:rPr>
              <a:pPr/>
              <a:t>65</a:t>
            </a:fld>
            <a:endParaRPr lang="fr-FR" sz="1400" smtClean="0">
              <a:solidFill>
                <a:srgbClr val="FF9966"/>
              </a:solidFill>
            </a:endParaRPr>
          </a:p>
        </p:txBody>
      </p:sp>
      <p:grpSp>
        <p:nvGrpSpPr>
          <p:cNvPr id="108550" name="Groupe 69"/>
          <p:cNvGrpSpPr>
            <a:grpSpLocks/>
          </p:cNvGrpSpPr>
          <p:nvPr/>
        </p:nvGrpSpPr>
        <p:grpSpPr bwMode="auto">
          <a:xfrm>
            <a:off x="5792788" y="3559175"/>
            <a:ext cx="3910012" cy="2647950"/>
            <a:chOff x="5792282" y="3059723"/>
            <a:chExt cx="3910373" cy="2648101"/>
          </a:xfrm>
        </p:grpSpPr>
        <p:grpSp>
          <p:nvGrpSpPr>
            <p:cNvPr id="108572" name="Groupe 28"/>
            <p:cNvGrpSpPr>
              <a:grpSpLocks/>
            </p:cNvGrpSpPr>
            <p:nvPr/>
          </p:nvGrpSpPr>
          <p:grpSpPr bwMode="auto">
            <a:xfrm rot="5400000">
              <a:off x="9010787" y="4365474"/>
              <a:ext cx="1085847" cy="297889"/>
              <a:chOff x="1129353" y="2057803"/>
              <a:chExt cx="3566087" cy="756147"/>
            </a:xfrm>
          </p:grpSpPr>
          <p:sp>
            <p:nvSpPr>
              <p:cNvPr id="22" name="Rectangle 21"/>
              <p:cNvSpPr/>
              <p:nvPr/>
            </p:nvSpPr>
            <p:spPr bwMode="auto">
              <a:xfrm>
                <a:off x="3786813" y="2323785"/>
                <a:ext cx="907217" cy="225681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75000"/>
                      <a:lumOff val="25000"/>
                    </a:schemeClr>
                  </a:gs>
                  <a:gs pos="96599">
                    <a:schemeClr val="bg1">
                      <a:lumMod val="75000"/>
                      <a:lumOff val="25000"/>
                    </a:schemeClr>
                  </a:gs>
                  <a:gs pos="52000">
                    <a:schemeClr val="tx1"/>
                  </a:gs>
                </a:gsLst>
                <a:lin ang="5400000" scaled="0"/>
              </a:gradFill>
              <a:ln w="12700" cap="flat" cmpd="sng" algn="ctr">
                <a:solidFill>
                  <a:srgbClr val="080808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/>
            </p:spPr>
            <p:txBody>
              <a:bodyPr lIns="45720" rIns="45720" anchor="ctr" anchorCtr="1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644969" y="2198851"/>
                <a:ext cx="1605878" cy="475541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75000"/>
                      <a:lumOff val="25000"/>
                    </a:schemeClr>
                  </a:gs>
                  <a:gs pos="96599">
                    <a:schemeClr val="bg1">
                      <a:lumMod val="75000"/>
                      <a:lumOff val="25000"/>
                    </a:schemeClr>
                  </a:gs>
                  <a:gs pos="52000">
                    <a:schemeClr val="tx1"/>
                  </a:gs>
                </a:gsLst>
                <a:lin ang="5400000" scaled="0"/>
              </a:gradFill>
              <a:ln w="12700" cap="flat" cmpd="sng" algn="ctr">
                <a:solidFill>
                  <a:srgbClr val="080808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/>
            </p:spPr>
            <p:txBody>
              <a:bodyPr lIns="45720" rIns="45720" anchor="ctr" anchorCtr="1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lang="en-US"/>
              </a:p>
            </p:txBody>
          </p:sp>
          <p:cxnSp>
            <p:nvCxnSpPr>
              <p:cNvPr id="108584" name="Connecteur droit 19"/>
              <p:cNvCxnSpPr>
                <a:cxnSpLocks noChangeShapeType="1"/>
              </p:cNvCxnSpPr>
              <p:nvPr/>
            </p:nvCxnSpPr>
            <p:spPr bwMode="auto">
              <a:xfrm>
                <a:off x="2897977" y="2435872"/>
                <a:ext cx="1193834" cy="0"/>
              </a:xfrm>
              <a:prstGeom prst="line">
                <a:avLst/>
              </a:prstGeom>
              <a:noFill/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08585" name="Groupe 25"/>
              <p:cNvGrpSpPr>
                <a:grpSpLocks/>
              </p:cNvGrpSpPr>
              <p:nvPr/>
            </p:nvGrpSpPr>
            <p:grpSpPr bwMode="auto">
              <a:xfrm>
                <a:off x="2893218" y="2435872"/>
                <a:ext cx="1197768" cy="97774"/>
                <a:chOff x="2893218" y="2435872"/>
                <a:chExt cx="1197768" cy="97774"/>
              </a:xfrm>
            </p:grpSpPr>
            <p:cxnSp>
              <p:nvCxnSpPr>
                <p:cNvPr id="108588" name="Connecteur droit 22"/>
                <p:cNvCxnSpPr>
                  <a:cxnSpLocks noChangeShapeType="1"/>
                </p:cNvCxnSpPr>
                <p:nvPr/>
              </p:nvCxnSpPr>
              <p:spPr bwMode="auto">
                <a:xfrm>
                  <a:off x="2893218" y="2435872"/>
                  <a:ext cx="0" cy="97774"/>
                </a:xfrm>
                <a:prstGeom prst="line">
                  <a:avLst/>
                </a:prstGeom>
                <a:noFill/>
                <a:ln w="12700" algn="ctr">
                  <a:solidFill>
                    <a:srgbClr val="08080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8589" name="Connecteur droit 24"/>
                <p:cNvCxnSpPr>
                  <a:cxnSpLocks noChangeShapeType="1"/>
                </p:cNvCxnSpPr>
                <p:nvPr/>
              </p:nvCxnSpPr>
              <p:spPr bwMode="auto">
                <a:xfrm>
                  <a:off x="2933144" y="2435872"/>
                  <a:ext cx="0" cy="48887"/>
                </a:xfrm>
                <a:prstGeom prst="line">
                  <a:avLst/>
                </a:prstGeom>
                <a:noFill/>
                <a:ln w="635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8590" name="Connecteur droit 57"/>
                <p:cNvCxnSpPr>
                  <a:cxnSpLocks noChangeShapeType="1"/>
                </p:cNvCxnSpPr>
                <p:nvPr/>
              </p:nvCxnSpPr>
              <p:spPr bwMode="auto">
                <a:xfrm>
                  <a:off x="2973070" y="2435872"/>
                  <a:ext cx="0" cy="48887"/>
                </a:xfrm>
                <a:prstGeom prst="line">
                  <a:avLst/>
                </a:prstGeom>
                <a:noFill/>
                <a:ln w="635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8591" name="Connecteur droit 60"/>
                <p:cNvCxnSpPr>
                  <a:cxnSpLocks noChangeShapeType="1"/>
                </p:cNvCxnSpPr>
                <p:nvPr/>
              </p:nvCxnSpPr>
              <p:spPr bwMode="auto">
                <a:xfrm>
                  <a:off x="3012996" y="2435872"/>
                  <a:ext cx="0" cy="48887"/>
                </a:xfrm>
                <a:prstGeom prst="line">
                  <a:avLst/>
                </a:prstGeom>
                <a:noFill/>
                <a:ln w="635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8592" name="Connecteur droit 61"/>
                <p:cNvCxnSpPr>
                  <a:cxnSpLocks noChangeShapeType="1"/>
                </p:cNvCxnSpPr>
                <p:nvPr/>
              </p:nvCxnSpPr>
              <p:spPr bwMode="auto">
                <a:xfrm>
                  <a:off x="3052922" y="2435872"/>
                  <a:ext cx="0" cy="48887"/>
                </a:xfrm>
                <a:prstGeom prst="line">
                  <a:avLst/>
                </a:prstGeom>
                <a:noFill/>
                <a:ln w="635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8593" name="Connecteur droit 64"/>
                <p:cNvCxnSpPr>
                  <a:cxnSpLocks noChangeShapeType="1"/>
                </p:cNvCxnSpPr>
                <p:nvPr/>
              </p:nvCxnSpPr>
              <p:spPr bwMode="auto">
                <a:xfrm>
                  <a:off x="3092848" y="2435872"/>
                  <a:ext cx="0" cy="72000"/>
                </a:xfrm>
                <a:prstGeom prst="line">
                  <a:avLst/>
                </a:prstGeom>
                <a:noFill/>
                <a:ln w="12700" algn="ctr">
                  <a:solidFill>
                    <a:srgbClr val="08080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8594" name="Connecteur droit 66"/>
                <p:cNvCxnSpPr>
                  <a:cxnSpLocks noChangeShapeType="1"/>
                </p:cNvCxnSpPr>
                <p:nvPr/>
              </p:nvCxnSpPr>
              <p:spPr bwMode="auto">
                <a:xfrm>
                  <a:off x="3132774" y="2435872"/>
                  <a:ext cx="0" cy="48887"/>
                </a:xfrm>
                <a:prstGeom prst="line">
                  <a:avLst/>
                </a:prstGeom>
                <a:noFill/>
                <a:ln w="635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8595" name="Connecteur droit 68"/>
                <p:cNvCxnSpPr>
                  <a:cxnSpLocks noChangeShapeType="1"/>
                </p:cNvCxnSpPr>
                <p:nvPr/>
              </p:nvCxnSpPr>
              <p:spPr bwMode="auto">
                <a:xfrm>
                  <a:off x="3172700" y="2435872"/>
                  <a:ext cx="0" cy="48887"/>
                </a:xfrm>
                <a:prstGeom prst="line">
                  <a:avLst/>
                </a:prstGeom>
                <a:noFill/>
                <a:ln w="635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8596" name="Connecteur droit 69"/>
                <p:cNvCxnSpPr>
                  <a:cxnSpLocks noChangeShapeType="1"/>
                </p:cNvCxnSpPr>
                <p:nvPr/>
              </p:nvCxnSpPr>
              <p:spPr bwMode="auto">
                <a:xfrm>
                  <a:off x="3212626" y="2435872"/>
                  <a:ext cx="0" cy="48887"/>
                </a:xfrm>
                <a:prstGeom prst="line">
                  <a:avLst/>
                </a:prstGeom>
                <a:noFill/>
                <a:ln w="635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8597" name="Connecteur droit 70"/>
                <p:cNvCxnSpPr>
                  <a:cxnSpLocks noChangeShapeType="1"/>
                </p:cNvCxnSpPr>
                <p:nvPr/>
              </p:nvCxnSpPr>
              <p:spPr bwMode="auto">
                <a:xfrm>
                  <a:off x="3252552" y="2435872"/>
                  <a:ext cx="0" cy="48887"/>
                </a:xfrm>
                <a:prstGeom prst="line">
                  <a:avLst/>
                </a:prstGeom>
                <a:noFill/>
                <a:ln w="635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8598" name="Connecteur droit 72"/>
                <p:cNvCxnSpPr>
                  <a:cxnSpLocks noChangeShapeType="1"/>
                </p:cNvCxnSpPr>
                <p:nvPr/>
              </p:nvCxnSpPr>
              <p:spPr bwMode="auto">
                <a:xfrm>
                  <a:off x="3292478" y="2435872"/>
                  <a:ext cx="0" cy="97774"/>
                </a:xfrm>
                <a:prstGeom prst="line">
                  <a:avLst/>
                </a:prstGeom>
                <a:noFill/>
                <a:ln w="12700" algn="ctr">
                  <a:solidFill>
                    <a:srgbClr val="08080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8599" name="Connecteur droit 73"/>
                <p:cNvCxnSpPr>
                  <a:cxnSpLocks noChangeShapeType="1"/>
                </p:cNvCxnSpPr>
                <p:nvPr/>
              </p:nvCxnSpPr>
              <p:spPr bwMode="auto">
                <a:xfrm>
                  <a:off x="3332404" y="2435872"/>
                  <a:ext cx="0" cy="48887"/>
                </a:xfrm>
                <a:prstGeom prst="line">
                  <a:avLst/>
                </a:prstGeom>
                <a:noFill/>
                <a:ln w="635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8600" name="Connecteur droit 75"/>
                <p:cNvCxnSpPr>
                  <a:cxnSpLocks noChangeShapeType="1"/>
                </p:cNvCxnSpPr>
                <p:nvPr/>
              </p:nvCxnSpPr>
              <p:spPr bwMode="auto">
                <a:xfrm>
                  <a:off x="3372330" y="2435872"/>
                  <a:ext cx="0" cy="48887"/>
                </a:xfrm>
                <a:prstGeom prst="line">
                  <a:avLst/>
                </a:prstGeom>
                <a:noFill/>
                <a:ln w="635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8601" name="Connecteur droit 77"/>
                <p:cNvCxnSpPr>
                  <a:cxnSpLocks noChangeShapeType="1"/>
                </p:cNvCxnSpPr>
                <p:nvPr/>
              </p:nvCxnSpPr>
              <p:spPr bwMode="auto">
                <a:xfrm>
                  <a:off x="3412256" y="2435872"/>
                  <a:ext cx="0" cy="48887"/>
                </a:xfrm>
                <a:prstGeom prst="line">
                  <a:avLst/>
                </a:prstGeom>
                <a:noFill/>
                <a:ln w="635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8602" name="Connecteur droit 78"/>
                <p:cNvCxnSpPr>
                  <a:cxnSpLocks noChangeShapeType="1"/>
                </p:cNvCxnSpPr>
                <p:nvPr/>
              </p:nvCxnSpPr>
              <p:spPr bwMode="auto">
                <a:xfrm>
                  <a:off x="3452182" y="2435872"/>
                  <a:ext cx="0" cy="48887"/>
                </a:xfrm>
                <a:prstGeom prst="line">
                  <a:avLst/>
                </a:prstGeom>
                <a:noFill/>
                <a:ln w="635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8603" name="Connecteur droit 79"/>
                <p:cNvCxnSpPr>
                  <a:cxnSpLocks noChangeShapeType="1"/>
                </p:cNvCxnSpPr>
                <p:nvPr/>
              </p:nvCxnSpPr>
              <p:spPr bwMode="auto">
                <a:xfrm>
                  <a:off x="3492108" y="2435872"/>
                  <a:ext cx="0" cy="72000"/>
                </a:xfrm>
                <a:prstGeom prst="line">
                  <a:avLst/>
                </a:prstGeom>
                <a:noFill/>
                <a:ln w="12700" algn="ctr">
                  <a:solidFill>
                    <a:srgbClr val="08080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8604" name="Connecteur droit 80"/>
                <p:cNvCxnSpPr>
                  <a:cxnSpLocks noChangeShapeType="1"/>
                </p:cNvCxnSpPr>
                <p:nvPr/>
              </p:nvCxnSpPr>
              <p:spPr bwMode="auto">
                <a:xfrm>
                  <a:off x="3532034" y="2435872"/>
                  <a:ext cx="0" cy="48887"/>
                </a:xfrm>
                <a:prstGeom prst="line">
                  <a:avLst/>
                </a:prstGeom>
                <a:noFill/>
                <a:ln w="635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8605" name="Connecteur droit 81"/>
                <p:cNvCxnSpPr>
                  <a:cxnSpLocks noChangeShapeType="1"/>
                </p:cNvCxnSpPr>
                <p:nvPr/>
              </p:nvCxnSpPr>
              <p:spPr bwMode="auto">
                <a:xfrm>
                  <a:off x="3571960" y="2435872"/>
                  <a:ext cx="0" cy="48887"/>
                </a:xfrm>
                <a:prstGeom prst="line">
                  <a:avLst/>
                </a:prstGeom>
                <a:noFill/>
                <a:ln w="635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8606" name="Connecteur droit 82"/>
                <p:cNvCxnSpPr>
                  <a:cxnSpLocks noChangeShapeType="1"/>
                </p:cNvCxnSpPr>
                <p:nvPr/>
              </p:nvCxnSpPr>
              <p:spPr bwMode="auto">
                <a:xfrm>
                  <a:off x="3611886" y="2435872"/>
                  <a:ext cx="0" cy="48887"/>
                </a:xfrm>
                <a:prstGeom prst="line">
                  <a:avLst/>
                </a:prstGeom>
                <a:noFill/>
                <a:ln w="635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8607" name="Connecteur droit 83"/>
                <p:cNvCxnSpPr>
                  <a:cxnSpLocks noChangeShapeType="1"/>
                </p:cNvCxnSpPr>
                <p:nvPr/>
              </p:nvCxnSpPr>
              <p:spPr bwMode="auto">
                <a:xfrm>
                  <a:off x="3651812" y="2435872"/>
                  <a:ext cx="0" cy="48887"/>
                </a:xfrm>
                <a:prstGeom prst="line">
                  <a:avLst/>
                </a:prstGeom>
                <a:noFill/>
                <a:ln w="635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8608" name="Connecteur droit 84"/>
                <p:cNvCxnSpPr>
                  <a:cxnSpLocks noChangeShapeType="1"/>
                </p:cNvCxnSpPr>
                <p:nvPr/>
              </p:nvCxnSpPr>
              <p:spPr bwMode="auto">
                <a:xfrm>
                  <a:off x="3691738" y="2435872"/>
                  <a:ext cx="0" cy="97774"/>
                </a:xfrm>
                <a:prstGeom prst="line">
                  <a:avLst/>
                </a:prstGeom>
                <a:noFill/>
                <a:ln w="12700" algn="ctr">
                  <a:solidFill>
                    <a:srgbClr val="08080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8609" name="Connecteur droit 85"/>
                <p:cNvCxnSpPr>
                  <a:cxnSpLocks noChangeShapeType="1"/>
                </p:cNvCxnSpPr>
                <p:nvPr/>
              </p:nvCxnSpPr>
              <p:spPr bwMode="auto">
                <a:xfrm>
                  <a:off x="3731664" y="2435872"/>
                  <a:ext cx="0" cy="48887"/>
                </a:xfrm>
                <a:prstGeom prst="line">
                  <a:avLst/>
                </a:prstGeom>
                <a:noFill/>
                <a:ln w="635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8610" name="Connecteur droit 86"/>
                <p:cNvCxnSpPr>
                  <a:cxnSpLocks noChangeShapeType="1"/>
                </p:cNvCxnSpPr>
                <p:nvPr/>
              </p:nvCxnSpPr>
              <p:spPr bwMode="auto">
                <a:xfrm>
                  <a:off x="3771590" y="2435872"/>
                  <a:ext cx="0" cy="48887"/>
                </a:xfrm>
                <a:prstGeom prst="line">
                  <a:avLst/>
                </a:prstGeom>
                <a:noFill/>
                <a:ln w="635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8611" name="Connecteur droit 89"/>
                <p:cNvCxnSpPr>
                  <a:cxnSpLocks noChangeShapeType="1"/>
                </p:cNvCxnSpPr>
                <p:nvPr/>
              </p:nvCxnSpPr>
              <p:spPr bwMode="auto">
                <a:xfrm>
                  <a:off x="3811516" y="2435872"/>
                  <a:ext cx="0" cy="48887"/>
                </a:xfrm>
                <a:prstGeom prst="line">
                  <a:avLst/>
                </a:prstGeom>
                <a:noFill/>
                <a:ln w="635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8612" name="Connecteur droit 90"/>
                <p:cNvCxnSpPr>
                  <a:cxnSpLocks noChangeShapeType="1"/>
                </p:cNvCxnSpPr>
                <p:nvPr/>
              </p:nvCxnSpPr>
              <p:spPr bwMode="auto">
                <a:xfrm>
                  <a:off x="3851442" y="2435872"/>
                  <a:ext cx="0" cy="48887"/>
                </a:xfrm>
                <a:prstGeom prst="line">
                  <a:avLst/>
                </a:prstGeom>
                <a:noFill/>
                <a:ln w="635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8613" name="Connecteur droit 91"/>
                <p:cNvCxnSpPr>
                  <a:cxnSpLocks noChangeShapeType="1"/>
                </p:cNvCxnSpPr>
                <p:nvPr/>
              </p:nvCxnSpPr>
              <p:spPr bwMode="auto">
                <a:xfrm>
                  <a:off x="3891368" y="2435872"/>
                  <a:ext cx="0" cy="72000"/>
                </a:xfrm>
                <a:prstGeom prst="line">
                  <a:avLst/>
                </a:prstGeom>
                <a:noFill/>
                <a:ln w="12700" algn="ctr">
                  <a:solidFill>
                    <a:srgbClr val="08080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8614" name="Connecteur droit 92"/>
                <p:cNvCxnSpPr>
                  <a:cxnSpLocks noChangeShapeType="1"/>
                </p:cNvCxnSpPr>
                <p:nvPr/>
              </p:nvCxnSpPr>
              <p:spPr bwMode="auto">
                <a:xfrm>
                  <a:off x="3931294" y="2435872"/>
                  <a:ext cx="0" cy="48887"/>
                </a:xfrm>
                <a:prstGeom prst="line">
                  <a:avLst/>
                </a:prstGeom>
                <a:noFill/>
                <a:ln w="635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8615" name="Connecteur droit 93"/>
                <p:cNvCxnSpPr>
                  <a:cxnSpLocks noChangeShapeType="1"/>
                </p:cNvCxnSpPr>
                <p:nvPr/>
              </p:nvCxnSpPr>
              <p:spPr bwMode="auto">
                <a:xfrm>
                  <a:off x="3971220" y="2435872"/>
                  <a:ext cx="0" cy="48887"/>
                </a:xfrm>
                <a:prstGeom prst="line">
                  <a:avLst/>
                </a:prstGeom>
                <a:noFill/>
                <a:ln w="635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8616" name="Connecteur droit 94"/>
                <p:cNvCxnSpPr>
                  <a:cxnSpLocks noChangeShapeType="1"/>
                </p:cNvCxnSpPr>
                <p:nvPr/>
              </p:nvCxnSpPr>
              <p:spPr bwMode="auto">
                <a:xfrm>
                  <a:off x="4011146" y="2435872"/>
                  <a:ext cx="0" cy="48887"/>
                </a:xfrm>
                <a:prstGeom prst="line">
                  <a:avLst/>
                </a:prstGeom>
                <a:noFill/>
                <a:ln w="635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8617" name="Connecteur droit 99"/>
                <p:cNvCxnSpPr>
                  <a:cxnSpLocks noChangeShapeType="1"/>
                </p:cNvCxnSpPr>
                <p:nvPr/>
              </p:nvCxnSpPr>
              <p:spPr bwMode="auto">
                <a:xfrm>
                  <a:off x="4051072" y="2435872"/>
                  <a:ext cx="0" cy="48887"/>
                </a:xfrm>
                <a:prstGeom prst="line">
                  <a:avLst/>
                </a:prstGeom>
                <a:noFill/>
                <a:ln w="635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8618" name="Connecteur droit 100"/>
                <p:cNvCxnSpPr>
                  <a:cxnSpLocks noChangeShapeType="1"/>
                </p:cNvCxnSpPr>
                <p:nvPr/>
              </p:nvCxnSpPr>
              <p:spPr bwMode="auto">
                <a:xfrm>
                  <a:off x="4090986" y="2435872"/>
                  <a:ext cx="0" cy="97774"/>
                </a:xfrm>
                <a:prstGeom prst="line">
                  <a:avLst/>
                </a:prstGeom>
                <a:noFill/>
                <a:ln w="12700" algn="ctr">
                  <a:solidFill>
                    <a:srgbClr val="080808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26" name="Rectangle 25"/>
              <p:cNvSpPr/>
              <p:nvPr/>
            </p:nvSpPr>
            <p:spPr bwMode="auto">
              <a:xfrm>
                <a:off x="1127729" y="2057804"/>
                <a:ext cx="1642377" cy="757642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75000"/>
                      <a:lumOff val="25000"/>
                    </a:schemeClr>
                  </a:gs>
                  <a:gs pos="96599">
                    <a:schemeClr val="bg1">
                      <a:lumMod val="75000"/>
                      <a:lumOff val="25000"/>
                    </a:schemeClr>
                  </a:gs>
                  <a:gs pos="52000">
                    <a:schemeClr val="tx1"/>
                  </a:gs>
                </a:gsLst>
                <a:lin ang="5400000" scaled="0"/>
              </a:gradFill>
              <a:ln w="12700" cap="flat" cmpd="sng" algn="ctr">
                <a:solidFill>
                  <a:schemeClr val="bg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/>
            </p:spPr>
            <p:txBody>
              <a:bodyPr lIns="45720" rIns="45720" anchor="ctr" anchorCtr="1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lang="en-US"/>
              </a:p>
            </p:txBody>
          </p:sp>
          <p:sp>
            <p:nvSpPr>
              <p:cNvPr id="27" name="Rectangle 54"/>
              <p:cNvSpPr/>
              <p:nvPr/>
            </p:nvSpPr>
            <p:spPr bwMode="auto">
              <a:xfrm>
                <a:off x="2754461" y="2057803"/>
                <a:ext cx="359760" cy="757642"/>
              </a:xfrm>
              <a:custGeom>
                <a:avLst/>
                <a:gdLst>
                  <a:gd name="connsiteX0" fmla="*/ 0 w 1642483"/>
                  <a:gd name="connsiteY0" fmla="*/ 0 h 756147"/>
                  <a:gd name="connsiteX1" fmla="*/ 1642483 w 1642483"/>
                  <a:gd name="connsiteY1" fmla="*/ 0 h 756147"/>
                  <a:gd name="connsiteX2" fmla="*/ 1642483 w 1642483"/>
                  <a:gd name="connsiteY2" fmla="*/ 756147 h 756147"/>
                  <a:gd name="connsiteX3" fmla="*/ 0 w 1642483"/>
                  <a:gd name="connsiteY3" fmla="*/ 756147 h 756147"/>
                  <a:gd name="connsiteX4" fmla="*/ 0 w 1642483"/>
                  <a:gd name="connsiteY4" fmla="*/ 0 h 756147"/>
                  <a:gd name="connsiteX0" fmla="*/ 0 w 1642483"/>
                  <a:gd name="connsiteY0" fmla="*/ 0 h 756147"/>
                  <a:gd name="connsiteX1" fmla="*/ 1642483 w 1642483"/>
                  <a:gd name="connsiteY1" fmla="*/ 0 h 756147"/>
                  <a:gd name="connsiteX2" fmla="*/ 348941 w 1642483"/>
                  <a:gd name="connsiteY2" fmla="*/ 689240 h 756147"/>
                  <a:gd name="connsiteX3" fmla="*/ 0 w 1642483"/>
                  <a:gd name="connsiteY3" fmla="*/ 756147 h 756147"/>
                  <a:gd name="connsiteX4" fmla="*/ 0 w 1642483"/>
                  <a:gd name="connsiteY4" fmla="*/ 0 h 756147"/>
                  <a:gd name="connsiteX0" fmla="*/ 0 w 404698"/>
                  <a:gd name="connsiteY0" fmla="*/ 0 h 756147"/>
                  <a:gd name="connsiteX1" fmla="*/ 404698 w 404698"/>
                  <a:gd name="connsiteY1" fmla="*/ 133815 h 756147"/>
                  <a:gd name="connsiteX2" fmla="*/ 348941 w 404698"/>
                  <a:gd name="connsiteY2" fmla="*/ 689240 h 756147"/>
                  <a:gd name="connsiteX3" fmla="*/ 0 w 404698"/>
                  <a:gd name="connsiteY3" fmla="*/ 756147 h 756147"/>
                  <a:gd name="connsiteX4" fmla="*/ 0 w 404698"/>
                  <a:gd name="connsiteY4" fmla="*/ 0 h 756147"/>
                  <a:gd name="connsiteX0" fmla="*/ 0 w 404698"/>
                  <a:gd name="connsiteY0" fmla="*/ 0 h 756147"/>
                  <a:gd name="connsiteX1" fmla="*/ 404698 w 404698"/>
                  <a:gd name="connsiteY1" fmla="*/ 133815 h 756147"/>
                  <a:gd name="connsiteX2" fmla="*/ 358466 w 404698"/>
                  <a:gd name="connsiteY2" fmla="*/ 620184 h 756147"/>
                  <a:gd name="connsiteX3" fmla="*/ 0 w 404698"/>
                  <a:gd name="connsiteY3" fmla="*/ 756147 h 756147"/>
                  <a:gd name="connsiteX4" fmla="*/ 0 w 404698"/>
                  <a:gd name="connsiteY4" fmla="*/ 0 h 756147"/>
                  <a:gd name="connsiteX0" fmla="*/ 0 w 361835"/>
                  <a:gd name="connsiteY0" fmla="*/ 0 h 756147"/>
                  <a:gd name="connsiteX1" fmla="*/ 361835 w 361835"/>
                  <a:gd name="connsiteY1" fmla="*/ 155246 h 756147"/>
                  <a:gd name="connsiteX2" fmla="*/ 358466 w 361835"/>
                  <a:gd name="connsiteY2" fmla="*/ 620184 h 756147"/>
                  <a:gd name="connsiteX3" fmla="*/ 0 w 361835"/>
                  <a:gd name="connsiteY3" fmla="*/ 756147 h 756147"/>
                  <a:gd name="connsiteX4" fmla="*/ 0 w 361835"/>
                  <a:gd name="connsiteY4" fmla="*/ 0 h 756147"/>
                  <a:gd name="connsiteX0" fmla="*/ 0 w 359454"/>
                  <a:gd name="connsiteY0" fmla="*/ 0 h 756147"/>
                  <a:gd name="connsiteX1" fmla="*/ 359454 w 359454"/>
                  <a:gd name="connsiteY1" fmla="*/ 119527 h 756147"/>
                  <a:gd name="connsiteX2" fmla="*/ 358466 w 359454"/>
                  <a:gd name="connsiteY2" fmla="*/ 620184 h 756147"/>
                  <a:gd name="connsiteX3" fmla="*/ 0 w 359454"/>
                  <a:gd name="connsiteY3" fmla="*/ 756147 h 756147"/>
                  <a:gd name="connsiteX4" fmla="*/ 0 w 359454"/>
                  <a:gd name="connsiteY4" fmla="*/ 0 h 756147"/>
                  <a:gd name="connsiteX0" fmla="*/ 0 w 359454"/>
                  <a:gd name="connsiteY0" fmla="*/ 0 h 756147"/>
                  <a:gd name="connsiteX1" fmla="*/ 359454 w 359454"/>
                  <a:gd name="connsiteY1" fmla="*/ 119527 h 756147"/>
                  <a:gd name="connsiteX2" fmla="*/ 358466 w 359454"/>
                  <a:gd name="connsiteY2" fmla="*/ 674953 h 756147"/>
                  <a:gd name="connsiteX3" fmla="*/ 0 w 359454"/>
                  <a:gd name="connsiteY3" fmla="*/ 756147 h 756147"/>
                  <a:gd name="connsiteX4" fmla="*/ 0 w 359454"/>
                  <a:gd name="connsiteY4" fmla="*/ 0 h 756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9454" h="756147">
                    <a:moveTo>
                      <a:pt x="0" y="0"/>
                    </a:moveTo>
                    <a:lnTo>
                      <a:pt x="359454" y="119527"/>
                    </a:lnTo>
                    <a:cubicBezTo>
                      <a:pt x="359125" y="286413"/>
                      <a:pt x="358795" y="508067"/>
                      <a:pt x="358466" y="674953"/>
                    </a:cubicBezTo>
                    <a:lnTo>
                      <a:pt x="0" y="756147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  <a:lumOff val="25000"/>
                    </a:schemeClr>
                  </a:gs>
                  <a:gs pos="96599">
                    <a:schemeClr val="bg1">
                      <a:lumMod val="75000"/>
                      <a:lumOff val="25000"/>
                    </a:schemeClr>
                  </a:gs>
                  <a:gs pos="52000">
                    <a:schemeClr val="tx1"/>
                  </a:gs>
                </a:gsLst>
                <a:lin ang="5400000" scaled="0"/>
              </a:gradFill>
              <a:ln w="12700" cap="flat" cmpd="sng" algn="ctr">
                <a:solidFill>
                  <a:schemeClr val="bg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  <a:extLst/>
            </p:spPr>
            <p:txBody>
              <a:bodyPr lIns="45720" rIns="45720" anchor="ctr" anchorCtr="1">
                <a:spAutoFit/>
              </a:bodyPr>
              <a:lstStyle/>
              <a:p>
                <a:pPr algn="ctr" eaLnBrk="1" hangingPunct="1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anose="05000000000000000000" pitchFamily="2" charset="2"/>
                  <a:buNone/>
                  <a:defRPr/>
                </a:pPr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 bwMode="auto">
            <a:xfrm>
              <a:off x="6460681" y="3059723"/>
              <a:ext cx="654110" cy="53660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lumOff val="15000"/>
                  </a:schemeClr>
                </a:gs>
                <a:gs pos="33000">
                  <a:schemeClr val="accent1">
                    <a:lumMod val="45000"/>
                    <a:lumOff val="55000"/>
                  </a:schemeClr>
                </a:gs>
                <a:gs pos="66000">
                  <a:schemeClr val="accent1">
                    <a:lumMod val="45000"/>
                    <a:lumOff val="55000"/>
                  </a:schemeClr>
                </a:gs>
                <a:gs pos="100000">
                  <a:schemeClr val="bg1">
                    <a:lumMod val="85000"/>
                    <a:lumOff val="15000"/>
                  </a:scheme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wrap="none"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 bwMode="auto">
            <a:xfrm rot="16200000">
              <a:off x="5869288" y="3806677"/>
              <a:ext cx="339744" cy="49375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lumOff val="15000"/>
                  </a:schemeClr>
                </a:gs>
                <a:gs pos="33000">
                  <a:schemeClr val="accent1">
                    <a:lumMod val="45000"/>
                    <a:lumOff val="55000"/>
                  </a:schemeClr>
                </a:gs>
                <a:gs pos="66000">
                  <a:schemeClr val="accent1">
                    <a:lumMod val="45000"/>
                    <a:lumOff val="55000"/>
                  </a:schemeClr>
                </a:gs>
                <a:gs pos="100000">
                  <a:schemeClr val="bg1">
                    <a:lumMod val="85000"/>
                    <a:lumOff val="15000"/>
                  </a:scheme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11" name="Rectangle 10"/>
            <p:cNvSpPr/>
            <p:nvPr/>
          </p:nvSpPr>
          <p:spPr bwMode="auto">
            <a:xfrm rot="16200000">
              <a:off x="6022501" y="4906083"/>
              <a:ext cx="630274" cy="49375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lumOff val="15000"/>
                  </a:schemeClr>
                </a:gs>
                <a:gs pos="33000">
                  <a:schemeClr val="accent1">
                    <a:lumMod val="45000"/>
                    <a:lumOff val="55000"/>
                  </a:schemeClr>
                </a:gs>
                <a:gs pos="66000">
                  <a:schemeClr val="accent1">
                    <a:lumMod val="45000"/>
                    <a:lumOff val="55000"/>
                  </a:schemeClr>
                </a:gs>
                <a:gs pos="100000">
                  <a:schemeClr val="bg1">
                    <a:lumMod val="85000"/>
                    <a:lumOff val="15000"/>
                  </a:scheme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13" name="Forme libre 12"/>
            <p:cNvSpPr/>
            <p:nvPr/>
          </p:nvSpPr>
          <p:spPr bwMode="auto">
            <a:xfrm>
              <a:off x="6249524" y="3553464"/>
              <a:ext cx="3448368" cy="2154360"/>
            </a:xfrm>
            <a:custGeom>
              <a:avLst/>
              <a:gdLst>
                <a:gd name="connsiteX0" fmla="*/ 0 w 4994910"/>
                <a:gd name="connsiteY0" fmla="*/ 3120390 h 3120390"/>
                <a:gd name="connsiteX1" fmla="*/ 4994910 w 4994910"/>
                <a:gd name="connsiteY1" fmla="*/ 3120390 h 3120390"/>
                <a:gd name="connsiteX2" fmla="*/ 4972050 w 4994910"/>
                <a:gd name="connsiteY2" fmla="*/ 1920240 h 3120390"/>
                <a:gd name="connsiteX3" fmla="*/ 1611630 w 4994910"/>
                <a:gd name="connsiteY3" fmla="*/ 22860 h 3120390"/>
                <a:gd name="connsiteX4" fmla="*/ 0 w 4994910"/>
                <a:gd name="connsiteY4" fmla="*/ 0 h 3120390"/>
                <a:gd name="connsiteX5" fmla="*/ 0 w 4994910"/>
                <a:gd name="connsiteY5" fmla="*/ 3120390 h 3120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94910" h="3120390">
                  <a:moveTo>
                    <a:pt x="0" y="3120390"/>
                  </a:moveTo>
                  <a:lnTo>
                    <a:pt x="4994910" y="3120390"/>
                  </a:lnTo>
                  <a:lnTo>
                    <a:pt x="4972050" y="1920240"/>
                  </a:lnTo>
                  <a:lnTo>
                    <a:pt x="1611630" y="22860"/>
                  </a:lnTo>
                  <a:lnTo>
                    <a:pt x="0" y="0"/>
                  </a:lnTo>
                  <a:lnTo>
                    <a:pt x="0" y="3120390"/>
                  </a:lnTo>
                  <a:close/>
                </a:path>
              </a:pathLst>
            </a:custGeom>
            <a:solidFill>
              <a:schemeClr val="bg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wrap="none"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14" name="Rectangle à coins arrondis 13"/>
            <p:cNvSpPr/>
            <p:nvPr/>
          </p:nvSpPr>
          <p:spPr bwMode="auto">
            <a:xfrm>
              <a:off x="7094152" y="4645726"/>
              <a:ext cx="1389190" cy="868412"/>
            </a:xfrm>
            <a:prstGeom prst="roundRect">
              <a:avLst/>
            </a:prstGeom>
            <a:solidFill>
              <a:schemeClr val="bg1">
                <a:lumMod val="85000"/>
                <a:lumOff val="15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wrap="none"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108578" name="Ellipse 14"/>
            <p:cNvSpPr>
              <a:spLocks noChangeAspect="1"/>
            </p:cNvSpPr>
            <p:nvPr/>
          </p:nvSpPr>
          <p:spPr bwMode="auto">
            <a:xfrm>
              <a:off x="7180875" y="4732346"/>
              <a:ext cx="213023" cy="213023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45720" rIns="45720" anchor="ctr" anchorCtr="1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/>
            </a:p>
          </p:txBody>
        </p:sp>
        <p:sp>
          <p:nvSpPr>
            <p:cNvPr id="108579" name="Ellipse 15"/>
            <p:cNvSpPr>
              <a:spLocks noChangeAspect="1"/>
            </p:cNvSpPr>
            <p:nvPr/>
          </p:nvSpPr>
          <p:spPr bwMode="auto">
            <a:xfrm>
              <a:off x="7664779" y="4997967"/>
              <a:ext cx="147275" cy="147275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45720" rIns="45720" anchor="ctr" anchorCtr="1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/>
            </a:p>
          </p:txBody>
        </p:sp>
        <p:sp>
          <p:nvSpPr>
            <p:cNvPr id="108580" name="Ellipse 16"/>
            <p:cNvSpPr>
              <a:spLocks noChangeAspect="1"/>
            </p:cNvSpPr>
            <p:nvPr/>
          </p:nvSpPr>
          <p:spPr bwMode="auto">
            <a:xfrm>
              <a:off x="8085564" y="5174171"/>
              <a:ext cx="147275" cy="147275"/>
            </a:xfrm>
            <a:prstGeom prst="ellipse">
              <a:avLst/>
            </a:prstGeom>
            <a:solidFill>
              <a:schemeClr val="accent1"/>
            </a:solidFill>
            <a:ln w="12700" algn="ctr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lIns="45720" rIns="45720" anchor="ctr" anchorCtr="1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/>
            </a:p>
          </p:txBody>
        </p:sp>
        <p:sp>
          <p:nvSpPr>
            <p:cNvPr id="59" name="Légende encadrée 1 29"/>
            <p:cNvSpPr>
              <a:spLocks/>
            </p:cNvSpPr>
            <p:nvPr/>
          </p:nvSpPr>
          <p:spPr bwMode="auto">
            <a:xfrm>
              <a:off x="7724447" y="3221657"/>
              <a:ext cx="1746411" cy="338157"/>
            </a:xfrm>
            <a:prstGeom prst="borderCallout1">
              <a:avLst>
                <a:gd name="adj1" fmla="val 101779"/>
                <a:gd name="adj2" fmla="val 52617"/>
                <a:gd name="adj3" fmla="val 302328"/>
                <a:gd name="adj4" fmla="val 105696"/>
              </a:avLst>
            </a:prstGeom>
            <a:solidFill>
              <a:schemeClr val="accent1"/>
            </a:solidFill>
            <a:ln w="12700" algn="ctr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Font typeface="Wingdings" panose="05000000000000000000" pitchFamily="2" charset="2"/>
                <a:buNone/>
                <a:defRPr/>
              </a:pPr>
              <a:r>
                <a:rPr lang="en-US" sz="1600" dirty="0" smtClean="0">
                  <a:solidFill>
                    <a:schemeClr val="tx1"/>
                  </a:solidFill>
                  <a:latin typeface="+mn-lt"/>
                </a:rPr>
                <a:t>Micrometric screw</a:t>
              </a:r>
              <a:endParaRPr lang="en-US" sz="2400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8551" name="Groupe 84"/>
          <p:cNvGrpSpPr>
            <a:grpSpLocks/>
          </p:cNvGrpSpPr>
          <p:nvPr/>
        </p:nvGrpSpPr>
        <p:grpSpPr bwMode="auto">
          <a:xfrm>
            <a:off x="309563" y="1612900"/>
            <a:ext cx="5770562" cy="4748213"/>
            <a:chOff x="309470" y="1613522"/>
            <a:chExt cx="5770898" cy="4748025"/>
          </a:xfrm>
        </p:grpSpPr>
        <p:graphicFrame>
          <p:nvGraphicFramePr>
            <p:cNvPr id="62" name="Graphique 61"/>
            <p:cNvGraphicFramePr>
              <a:graphicFrameLocks/>
            </p:cNvGraphicFramePr>
            <p:nvPr/>
          </p:nvGraphicFramePr>
          <p:xfrm>
            <a:off x="588385" y="1613522"/>
            <a:ext cx="5471380" cy="44155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8554" name="ZoneTexte 62"/>
            <p:cNvSpPr txBox="1">
              <a:spLocks noChangeArrowheads="1"/>
            </p:cNvSpPr>
            <p:nvPr/>
          </p:nvSpPr>
          <p:spPr bwMode="auto">
            <a:xfrm>
              <a:off x="755266" y="5680520"/>
              <a:ext cx="52450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200">
                  <a:solidFill>
                    <a:schemeClr val="bg1"/>
                  </a:solidFill>
                </a:rPr>
                <a:t>4500</a:t>
              </a:r>
            </a:p>
          </p:txBody>
        </p:sp>
        <p:sp>
          <p:nvSpPr>
            <p:cNvPr id="108555" name="ZoneTexte 63"/>
            <p:cNvSpPr txBox="1">
              <a:spLocks noChangeArrowheads="1"/>
            </p:cNvSpPr>
            <p:nvPr/>
          </p:nvSpPr>
          <p:spPr bwMode="auto">
            <a:xfrm>
              <a:off x="1566572" y="5680520"/>
              <a:ext cx="52450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200">
                  <a:solidFill>
                    <a:schemeClr val="bg1"/>
                  </a:solidFill>
                </a:rPr>
                <a:t>5000</a:t>
              </a:r>
            </a:p>
          </p:txBody>
        </p:sp>
        <p:sp>
          <p:nvSpPr>
            <p:cNvPr id="108556" name="ZoneTexte 64"/>
            <p:cNvSpPr txBox="1">
              <a:spLocks noChangeArrowheads="1"/>
            </p:cNvSpPr>
            <p:nvPr/>
          </p:nvSpPr>
          <p:spPr bwMode="auto">
            <a:xfrm>
              <a:off x="2350984" y="5680520"/>
              <a:ext cx="52450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200">
                  <a:solidFill>
                    <a:schemeClr val="bg1"/>
                  </a:solidFill>
                </a:rPr>
                <a:t>5500</a:t>
              </a:r>
            </a:p>
          </p:txBody>
        </p:sp>
        <p:sp>
          <p:nvSpPr>
            <p:cNvPr id="108557" name="ZoneTexte 65"/>
            <p:cNvSpPr txBox="1">
              <a:spLocks noChangeArrowheads="1"/>
            </p:cNvSpPr>
            <p:nvPr/>
          </p:nvSpPr>
          <p:spPr bwMode="auto">
            <a:xfrm>
              <a:off x="4766904" y="5680520"/>
              <a:ext cx="52450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200">
                  <a:solidFill>
                    <a:schemeClr val="bg1"/>
                  </a:solidFill>
                </a:rPr>
                <a:t>7000</a:t>
              </a:r>
            </a:p>
          </p:txBody>
        </p:sp>
        <p:sp>
          <p:nvSpPr>
            <p:cNvPr id="108558" name="ZoneTexte 66"/>
            <p:cNvSpPr txBox="1">
              <a:spLocks noChangeArrowheads="1"/>
            </p:cNvSpPr>
            <p:nvPr/>
          </p:nvSpPr>
          <p:spPr bwMode="auto">
            <a:xfrm>
              <a:off x="4000489" y="5680520"/>
              <a:ext cx="52450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200">
                  <a:solidFill>
                    <a:schemeClr val="bg1"/>
                  </a:solidFill>
                </a:rPr>
                <a:t>6500</a:t>
              </a:r>
            </a:p>
          </p:txBody>
        </p:sp>
        <p:sp>
          <p:nvSpPr>
            <p:cNvPr id="108559" name="ZoneTexte 67"/>
            <p:cNvSpPr txBox="1">
              <a:spLocks noChangeArrowheads="1"/>
            </p:cNvSpPr>
            <p:nvPr/>
          </p:nvSpPr>
          <p:spPr bwMode="auto">
            <a:xfrm>
              <a:off x="3157808" y="5680520"/>
              <a:ext cx="52450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200">
                  <a:solidFill>
                    <a:schemeClr val="bg1"/>
                  </a:solidFill>
                </a:rPr>
                <a:t>6000</a:t>
              </a:r>
            </a:p>
          </p:txBody>
        </p:sp>
        <p:sp>
          <p:nvSpPr>
            <p:cNvPr id="108560" name="ZoneTexte 68"/>
            <p:cNvSpPr txBox="1">
              <a:spLocks noChangeArrowheads="1"/>
            </p:cNvSpPr>
            <p:nvPr/>
          </p:nvSpPr>
          <p:spPr bwMode="auto">
            <a:xfrm>
              <a:off x="5555865" y="5680520"/>
              <a:ext cx="52450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200">
                  <a:solidFill>
                    <a:schemeClr val="bg1"/>
                  </a:solidFill>
                </a:rPr>
                <a:t>7500</a:t>
              </a:r>
            </a:p>
          </p:txBody>
        </p:sp>
        <p:sp>
          <p:nvSpPr>
            <p:cNvPr id="108561" name="ZoneTexte 70"/>
            <p:cNvSpPr txBox="1">
              <a:spLocks noChangeArrowheads="1"/>
            </p:cNvSpPr>
            <p:nvPr/>
          </p:nvSpPr>
          <p:spPr bwMode="auto">
            <a:xfrm>
              <a:off x="2597512" y="6053770"/>
              <a:ext cx="141231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400"/>
                <a:t>Wavelength (Å)</a:t>
              </a:r>
            </a:p>
          </p:txBody>
        </p:sp>
        <p:sp>
          <p:nvSpPr>
            <p:cNvPr id="108562" name="ZoneTexte 71"/>
            <p:cNvSpPr txBox="1">
              <a:spLocks noChangeArrowheads="1"/>
            </p:cNvSpPr>
            <p:nvPr/>
          </p:nvSpPr>
          <p:spPr bwMode="auto">
            <a:xfrm>
              <a:off x="598382" y="1933273"/>
              <a:ext cx="4828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sz="1200">
                  <a:solidFill>
                    <a:schemeClr val="bg1"/>
                  </a:solidFill>
                </a:rPr>
                <a:t>3.25</a:t>
              </a:r>
            </a:p>
          </p:txBody>
        </p:sp>
        <p:sp>
          <p:nvSpPr>
            <p:cNvPr id="108563" name="ZoneTexte 72"/>
            <p:cNvSpPr txBox="1">
              <a:spLocks noChangeArrowheads="1"/>
            </p:cNvSpPr>
            <p:nvPr/>
          </p:nvSpPr>
          <p:spPr bwMode="auto">
            <a:xfrm>
              <a:off x="598382" y="2385430"/>
              <a:ext cx="4828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sz="1200">
                  <a:solidFill>
                    <a:schemeClr val="bg1"/>
                  </a:solidFill>
                </a:rPr>
                <a:t>3.20</a:t>
              </a:r>
            </a:p>
          </p:txBody>
        </p:sp>
        <p:sp>
          <p:nvSpPr>
            <p:cNvPr id="108564" name="ZoneTexte 73"/>
            <p:cNvSpPr txBox="1">
              <a:spLocks noChangeArrowheads="1"/>
            </p:cNvSpPr>
            <p:nvPr/>
          </p:nvSpPr>
          <p:spPr bwMode="auto">
            <a:xfrm>
              <a:off x="598382" y="2843191"/>
              <a:ext cx="4828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sz="1200">
                  <a:solidFill>
                    <a:schemeClr val="bg1"/>
                  </a:solidFill>
                </a:rPr>
                <a:t>3.15</a:t>
              </a:r>
            </a:p>
          </p:txBody>
        </p:sp>
        <p:sp>
          <p:nvSpPr>
            <p:cNvPr id="108565" name="ZoneTexte 74"/>
            <p:cNvSpPr txBox="1">
              <a:spLocks noChangeArrowheads="1"/>
            </p:cNvSpPr>
            <p:nvPr/>
          </p:nvSpPr>
          <p:spPr bwMode="auto">
            <a:xfrm>
              <a:off x="598382" y="3279660"/>
              <a:ext cx="4828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sz="1200">
                  <a:solidFill>
                    <a:schemeClr val="bg1"/>
                  </a:solidFill>
                </a:rPr>
                <a:t>3.10</a:t>
              </a:r>
            </a:p>
          </p:txBody>
        </p:sp>
        <p:sp>
          <p:nvSpPr>
            <p:cNvPr id="108566" name="ZoneTexte 75"/>
            <p:cNvSpPr txBox="1">
              <a:spLocks noChangeArrowheads="1"/>
            </p:cNvSpPr>
            <p:nvPr/>
          </p:nvSpPr>
          <p:spPr bwMode="auto">
            <a:xfrm>
              <a:off x="598382" y="3747505"/>
              <a:ext cx="4828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sz="1200">
                  <a:solidFill>
                    <a:schemeClr val="bg1"/>
                  </a:solidFill>
                </a:rPr>
                <a:t>3.05</a:t>
              </a:r>
            </a:p>
          </p:txBody>
        </p:sp>
        <p:sp>
          <p:nvSpPr>
            <p:cNvPr id="108567" name="ZoneTexte 76"/>
            <p:cNvSpPr txBox="1">
              <a:spLocks noChangeArrowheads="1"/>
            </p:cNvSpPr>
            <p:nvPr/>
          </p:nvSpPr>
          <p:spPr bwMode="auto">
            <a:xfrm>
              <a:off x="598382" y="4191819"/>
              <a:ext cx="4828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sz="1200">
                  <a:solidFill>
                    <a:schemeClr val="bg1"/>
                  </a:solidFill>
                </a:rPr>
                <a:t>3.00</a:t>
              </a:r>
            </a:p>
          </p:txBody>
        </p:sp>
        <p:sp>
          <p:nvSpPr>
            <p:cNvPr id="108568" name="ZoneTexte 77"/>
            <p:cNvSpPr txBox="1">
              <a:spLocks noChangeArrowheads="1"/>
            </p:cNvSpPr>
            <p:nvPr/>
          </p:nvSpPr>
          <p:spPr bwMode="auto">
            <a:xfrm>
              <a:off x="598382" y="4656863"/>
              <a:ext cx="4828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sz="1200">
                  <a:solidFill>
                    <a:schemeClr val="bg1"/>
                  </a:solidFill>
                </a:rPr>
                <a:t>2.95</a:t>
              </a:r>
            </a:p>
          </p:txBody>
        </p:sp>
        <p:sp>
          <p:nvSpPr>
            <p:cNvPr id="108569" name="ZoneTexte 78"/>
            <p:cNvSpPr txBox="1">
              <a:spLocks noChangeArrowheads="1"/>
            </p:cNvSpPr>
            <p:nvPr/>
          </p:nvSpPr>
          <p:spPr bwMode="auto">
            <a:xfrm>
              <a:off x="598382" y="5105098"/>
              <a:ext cx="4828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sz="1200">
                  <a:solidFill>
                    <a:schemeClr val="bg1"/>
                  </a:solidFill>
                </a:rPr>
                <a:t>2.90</a:t>
              </a:r>
            </a:p>
          </p:txBody>
        </p:sp>
        <p:sp>
          <p:nvSpPr>
            <p:cNvPr id="108570" name="ZoneTexte 79"/>
            <p:cNvSpPr txBox="1">
              <a:spLocks noChangeArrowheads="1"/>
            </p:cNvSpPr>
            <p:nvPr/>
          </p:nvSpPr>
          <p:spPr bwMode="auto">
            <a:xfrm>
              <a:off x="598382" y="5543809"/>
              <a:ext cx="4828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sz="1200">
                  <a:solidFill>
                    <a:schemeClr val="bg1"/>
                  </a:solidFill>
                </a:rPr>
                <a:t>2.85</a:t>
              </a:r>
            </a:p>
          </p:txBody>
        </p:sp>
        <p:sp>
          <p:nvSpPr>
            <p:cNvPr id="108571" name="ZoneTexte 81"/>
            <p:cNvSpPr txBox="1">
              <a:spLocks noChangeArrowheads="1"/>
            </p:cNvSpPr>
            <p:nvPr/>
          </p:nvSpPr>
          <p:spPr bwMode="auto">
            <a:xfrm rot="-5400000">
              <a:off x="-309449" y="3712355"/>
              <a:ext cx="154561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400"/>
                <a:t>Micrometer (mm)</a:t>
              </a:r>
            </a:p>
          </p:txBody>
        </p:sp>
      </p:grpSp>
      <p:sp>
        <p:nvSpPr>
          <p:cNvPr id="108552" name="ZoneTexte 83"/>
          <p:cNvSpPr txBox="1">
            <a:spLocks noChangeArrowheads="1"/>
          </p:cNvSpPr>
          <p:nvPr/>
        </p:nvSpPr>
        <p:spPr bwMode="auto">
          <a:xfrm>
            <a:off x="6178550" y="1735138"/>
            <a:ext cx="3616325" cy="152082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800"/>
              <a:t>For </a:t>
            </a:r>
            <a:r>
              <a:rPr lang="en-US" sz="1800">
                <a:solidFill>
                  <a:srgbClr val="FFC000"/>
                </a:solidFill>
              </a:rPr>
              <a:t>further on-sky operations</a:t>
            </a:r>
            <a:r>
              <a:rPr lang="en-US" sz="1800"/>
              <a:t>, we need a coarse </a:t>
            </a:r>
            <a:r>
              <a:rPr lang="en-US" sz="1800">
                <a:solidFill>
                  <a:srgbClr val="FFC000"/>
                </a:solidFill>
              </a:rPr>
              <a:t>relationship</a:t>
            </a:r>
            <a:r>
              <a:rPr lang="en-US" sz="1800"/>
              <a:t> between the </a:t>
            </a:r>
            <a:r>
              <a:rPr lang="en-US" sz="1800">
                <a:solidFill>
                  <a:srgbClr val="FFC000"/>
                </a:solidFill>
              </a:rPr>
              <a:t>micrometer</a:t>
            </a:r>
            <a:r>
              <a:rPr lang="en-US" sz="1800"/>
              <a:t> reading and the </a:t>
            </a:r>
            <a:r>
              <a:rPr lang="en-US" sz="1800">
                <a:solidFill>
                  <a:srgbClr val="FFC000"/>
                </a:solidFill>
              </a:rPr>
              <a:t>central wavelength </a:t>
            </a:r>
            <a:r>
              <a:rPr lang="en-US" sz="1800"/>
              <a:t>on the science spectroscopic image.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Micrometric screw calibration</a:t>
            </a:r>
          </a:p>
        </p:txBody>
      </p:sp>
      <p:sp>
        <p:nvSpPr>
          <p:cNvPr id="109571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D81EAC6-644D-4150-8715-120430F48651}" type="datetime1">
              <a:rPr lang="fr-FR" sz="1400" smtClean="0">
                <a:solidFill>
                  <a:srgbClr val="FF9966"/>
                </a:solidFill>
              </a:rPr>
              <a:pPr/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09572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10957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842250" y="6270625"/>
            <a:ext cx="2063750" cy="457200"/>
          </a:xfr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B1377CA-2E69-40FB-88CA-BF81B1C07AC4}" type="slidenum">
              <a:rPr lang="fr-FR" sz="1400" smtClean="0">
                <a:solidFill>
                  <a:srgbClr val="FF9966"/>
                </a:solidFill>
              </a:rPr>
              <a:pPr/>
              <a:t>66</a:t>
            </a:fld>
            <a:endParaRPr lang="fr-FR" sz="1400" smtClean="0">
              <a:solidFill>
                <a:srgbClr val="FF9966"/>
              </a:solidFill>
            </a:endParaRPr>
          </a:p>
        </p:txBody>
      </p:sp>
      <p:grpSp>
        <p:nvGrpSpPr>
          <p:cNvPr id="109574" name="Groupe 48"/>
          <p:cNvGrpSpPr>
            <a:grpSpLocks/>
          </p:cNvGrpSpPr>
          <p:nvPr/>
        </p:nvGrpSpPr>
        <p:grpSpPr bwMode="auto">
          <a:xfrm>
            <a:off x="763588" y="3919538"/>
            <a:ext cx="3398837" cy="2205037"/>
            <a:chOff x="662083" y="3405272"/>
            <a:chExt cx="3398929" cy="2204909"/>
          </a:xfrm>
        </p:grpSpPr>
        <p:sp>
          <p:nvSpPr>
            <p:cNvPr id="8" name="Rectangle 7"/>
            <p:cNvSpPr/>
            <p:nvPr/>
          </p:nvSpPr>
          <p:spPr bwMode="auto">
            <a:xfrm>
              <a:off x="662083" y="3405272"/>
              <a:ext cx="3398929" cy="2204909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wrap="none"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109582" name="Rectangle 11"/>
            <p:cNvSpPr>
              <a:spLocks noChangeArrowheads="1"/>
            </p:cNvSpPr>
            <p:nvPr/>
          </p:nvSpPr>
          <p:spPr bwMode="auto">
            <a:xfrm>
              <a:off x="662083" y="3405272"/>
              <a:ext cx="3398929" cy="2204909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 anchorCtr="1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028805" y="3427496"/>
              <a:ext cx="69852" cy="2160462"/>
            </a:xfrm>
            <a:prstGeom prst="rect">
              <a:avLst/>
            </a:prstGeom>
            <a:gradFill flip="none" rotWithShape="1">
              <a:gsLst>
                <a:gs pos="67000">
                  <a:schemeClr val="tx1"/>
                </a:gs>
                <a:gs pos="33000">
                  <a:schemeClr val="tx1"/>
                </a:gs>
                <a:gs pos="0">
                  <a:schemeClr val="bg1">
                    <a:lumMod val="75000"/>
                    <a:lumOff val="25000"/>
                  </a:schemeClr>
                </a:gs>
                <a:gs pos="100000">
                  <a:schemeClr val="bg1">
                    <a:lumMod val="75000"/>
                    <a:lumOff val="25000"/>
                  </a:scheme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384415" y="3427496"/>
              <a:ext cx="39689" cy="2160462"/>
            </a:xfrm>
            <a:prstGeom prst="rect">
              <a:avLst/>
            </a:prstGeom>
            <a:gradFill flip="none" rotWithShape="1">
              <a:gsLst>
                <a:gs pos="67000">
                  <a:schemeClr val="tx1">
                    <a:lumMod val="75000"/>
                  </a:schemeClr>
                </a:gs>
                <a:gs pos="33000">
                  <a:schemeClr val="tx1">
                    <a:lumMod val="75000"/>
                  </a:schemeClr>
                </a:gs>
                <a:gs pos="0">
                  <a:schemeClr val="bg1">
                    <a:lumMod val="75000"/>
                    <a:lumOff val="25000"/>
                  </a:schemeClr>
                </a:gs>
                <a:gs pos="100000">
                  <a:schemeClr val="bg1">
                    <a:lumMod val="75000"/>
                    <a:lumOff val="25000"/>
                  </a:scheme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533644" y="3427496"/>
              <a:ext cx="39689" cy="2160462"/>
            </a:xfrm>
            <a:prstGeom prst="rect">
              <a:avLst/>
            </a:prstGeom>
            <a:gradFill flip="none" rotWithShape="1">
              <a:gsLst>
                <a:gs pos="67000">
                  <a:schemeClr val="tx1">
                    <a:lumMod val="75000"/>
                  </a:schemeClr>
                </a:gs>
                <a:gs pos="33000">
                  <a:schemeClr val="tx1">
                    <a:lumMod val="75000"/>
                  </a:schemeClr>
                </a:gs>
                <a:gs pos="0">
                  <a:schemeClr val="bg1">
                    <a:lumMod val="75000"/>
                    <a:lumOff val="25000"/>
                  </a:schemeClr>
                </a:gs>
                <a:gs pos="100000">
                  <a:schemeClr val="bg1">
                    <a:lumMod val="75000"/>
                    <a:lumOff val="25000"/>
                  </a:scheme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127233" y="3427496"/>
              <a:ext cx="84140" cy="2160462"/>
            </a:xfrm>
            <a:prstGeom prst="rect">
              <a:avLst/>
            </a:prstGeom>
            <a:gradFill flip="none" rotWithShape="1">
              <a:gsLst>
                <a:gs pos="80000">
                  <a:schemeClr val="tx1"/>
                </a:gs>
                <a:gs pos="20000">
                  <a:schemeClr val="tx1"/>
                </a:gs>
                <a:gs pos="0">
                  <a:schemeClr val="bg1">
                    <a:lumMod val="75000"/>
                    <a:lumOff val="25000"/>
                  </a:schemeClr>
                </a:gs>
                <a:gs pos="100000">
                  <a:schemeClr val="bg1">
                    <a:lumMod val="75000"/>
                    <a:lumOff val="25000"/>
                  </a:scheme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901954" y="3427496"/>
              <a:ext cx="38101" cy="2160462"/>
            </a:xfrm>
            <a:prstGeom prst="rect">
              <a:avLst/>
            </a:prstGeom>
            <a:gradFill flip="none" rotWithShape="1">
              <a:gsLst>
                <a:gs pos="67000">
                  <a:schemeClr val="tx1">
                    <a:lumMod val="75000"/>
                  </a:schemeClr>
                </a:gs>
                <a:gs pos="33000">
                  <a:schemeClr val="tx1">
                    <a:lumMod val="75000"/>
                  </a:schemeClr>
                </a:gs>
                <a:gs pos="0">
                  <a:schemeClr val="bg1">
                    <a:lumMod val="75000"/>
                    <a:lumOff val="25000"/>
                  </a:schemeClr>
                </a:gs>
                <a:gs pos="100000">
                  <a:schemeClr val="bg1">
                    <a:lumMod val="75000"/>
                    <a:lumOff val="25000"/>
                  </a:scheme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008319" y="3427496"/>
              <a:ext cx="38101" cy="2160462"/>
            </a:xfrm>
            <a:prstGeom prst="rect">
              <a:avLst/>
            </a:prstGeom>
            <a:gradFill flip="none" rotWithShape="1">
              <a:gsLst>
                <a:gs pos="67000">
                  <a:schemeClr val="tx1">
                    <a:lumMod val="75000"/>
                  </a:schemeClr>
                </a:gs>
                <a:gs pos="33000">
                  <a:schemeClr val="tx1">
                    <a:lumMod val="75000"/>
                  </a:schemeClr>
                </a:gs>
                <a:gs pos="0">
                  <a:schemeClr val="bg1">
                    <a:lumMod val="75000"/>
                    <a:lumOff val="25000"/>
                  </a:schemeClr>
                </a:gs>
                <a:gs pos="100000">
                  <a:schemeClr val="bg1">
                    <a:lumMod val="75000"/>
                    <a:lumOff val="25000"/>
                  </a:scheme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829079" y="3427496"/>
              <a:ext cx="39689" cy="2160462"/>
            </a:xfrm>
            <a:prstGeom prst="rect">
              <a:avLst/>
            </a:prstGeom>
            <a:gradFill flip="none" rotWithShape="1">
              <a:gsLst>
                <a:gs pos="67000">
                  <a:schemeClr val="tx1">
                    <a:lumMod val="75000"/>
                  </a:schemeClr>
                </a:gs>
                <a:gs pos="33000">
                  <a:schemeClr val="tx1">
                    <a:lumMod val="75000"/>
                  </a:schemeClr>
                </a:gs>
                <a:gs pos="0">
                  <a:schemeClr val="bg1">
                    <a:lumMod val="75000"/>
                    <a:lumOff val="25000"/>
                  </a:schemeClr>
                </a:gs>
                <a:gs pos="100000">
                  <a:schemeClr val="bg1">
                    <a:lumMod val="75000"/>
                    <a:lumOff val="25000"/>
                  </a:scheme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738285" y="3427496"/>
              <a:ext cx="39688" cy="2160462"/>
            </a:xfrm>
            <a:prstGeom prst="rect">
              <a:avLst/>
            </a:prstGeom>
            <a:gradFill flip="none" rotWithShape="1">
              <a:gsLst>
                <a:gs pos="67000">
                  <a:schemeClr val="tx1">
                    <a:lumMod val="75000"/>
                  </a:schemeClr>
                </a:gs>
                <a:gs pos="33000">
                  <a:schemeClr val="tx1">
                    <a:lumMod val="75000"/>
                  </a:schemeClr>
                </a:gs>
                <a:gs pos="0">
                  <a:schemeClr val="bg1">
                    <a:lumMod val="75000"/>
                    <a:lumOff val="25000"/>
                  </a:schemeClr>
                </a:gs>
                <a:gs pos="100000">
                  <a:schemeClr val="bg1">
                    <a:lumMod val="75000"/>
                    <a:lumOff val="25000"/>
                  </a:scheme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</p:grpSp>
      <p:sp>
        <p:nvSpPr>
          <p:cNvPr id="109575" name="ZoneTexte 34"/>
          <p:cNvSpPr txBox="1">
            <a:spLocks noChangeArrowheads="1"/>
          </p:cNvSpPr>
          <p:nvPr/>
        </p:nvSpPr>
        <p:spPr bwMode="auto">
          <a:xfrm>
            <a:off x="812800" y="1925638"/>
            <a:ext cx="8280400" cy="117475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 Narrow" panose="020B0606020202030204" pitchFamily="34" charset="0"/>
              <a:buAutoNum type="arabicPeriod"/>
            </a:pPr>
            <a:r>
              <a:rPr lang="en-US"/>
              <a:t>Switch the </a:t>
            </a:r>
            <a:r>
              <a:rPr lang="en-US">
                <a:solidFill>
                  <a:srgbClr val="FFC000"/>
                </a:solidFill>
              </a:rPr>
              <a:t>Ne-Ar calibration lamp </a:t>
            </a:r>
            <a:r>
              <a:rPr lang="en-US"/>
              <a:t>on.</a:t>
            </a:r>
          </a:p>
          <a:p>
            <a:pPr>
              <a:buFont typeface="Arial Narrow" panose="020B0606020202030204" pitchFamily="34" charset="0"/>
              <a:buAutoNum type="arabicPeriod"/>
            </a:pPr>
            <a:r>
              <a:rPr lang="en-US"/>
              <a:t>Screw the micrometer almost entirely, until a </a:t>
            </a:r>
            <a:r>
              <a:rPr lang="en-US">
                <a:solidFill>
                  <a:srgbClr val="FFC000"/>
                </a:solidFill>
              </a:rPr>
              <a:t>very bright single line</a:t>
            </a:r>
            <a:r>
              <a:rPr lang="en-US"/>
              <a:t> appears</a:t>
            </a:r>
            <a:r>
              <a:rPr lang="en-US">
                <a:sym typeface="Symbol" panose="05050102010706020507" pitchFamily="18" charset="2"/>
              </a:rPr>
              <a:t>.</a:t>
            </a:r>
          </a:p>
          <a:p>
            <a:pPr>
              <a:buFont typeface="Arial Narrow" panose="020B0606020202030204" pitchFamily="34" charset="0"/>
              <a:buAutoNum type="arabicPeriod"/>
            </a:pPr>
            <a:r>
              <a:rPr lang="en-US">
                <a:sym typeface="Symbol" panose="05050102010706020507" pitchFamily="18" charset="2"/>
              </a:rPr>
              <a:t>Put this line (zeroth order) in the middle of the science camera image, and </a:t>
            </a:r>
            <a:r>
              <a:rPr lang="en-US">
                <a:solidFill>
                  <a:srgbClr val="FFC000"/>
                </a:solidFill>
                <a:sym typeface="Symbol" panose="05050102010706020507" pitchFamily="18" charset="2"/>
              </a:rPr>
              <a:t>read the micrometer’s position</a:t>
            </a:r>
            <a:r>
              <a:rPr lang="en-US">
                <a:sym typeface="Symbol" panose="05050102010706020507" pitchFamily="18" charset="2"/>
              </a:rPr>
              <a:t>.</a:t>
            </a:r>
            <a:endParaRPr lang="en-US"/>
          </a:p>
        </p:txBody>
      </p:sp>
      <p:grpSp>
        <p:nvGrpSpPr>
          <p:cNvPr id="109576" name="Groupe 49"/>
          <p:cNvGrpSpPr>
            <a:grpSpLocks/>
          </p:cNvGrpSpPr>
          <p:nvPr/>
        </p:nvGrpSpPr>
        <p:grpSpPr bwMode="auto">
          <a:xfrm>
            <a:off x="5770563" y="3919538"/>
            <a:ext cx="3398837" cy="2205037"/>
            <a:chOff x="5668871" y="3329072"/>
            <a:chExt cx="3398929" cy="2204909"/>
          </a:xfrm>
        </p:grpSpPr>
        <p:sp>
          <p:nvSpPr>
            <p:cNvPr id="37" name="Rectangle 36"/>
            <p:cNvSpPr/>
            <p:nvPr/>
          </p:nvSpPr>
          <p:spPr bwMode="auto">
            <a:xfrm>
              <a:off x="5668871" y="3329072"/>
              <a:ext cx="3398929" cy="2204909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wrap="none"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109579" name="Rectangle 37"/>
            <p:cNvSpPr>
              <a:spLocks noChangeArrowheads="1"/>
            </p:cNvSpPr>
            <p:nvPr/>
          </p:nvSpPr>
          <p:spPr bwMode="auto">
            <a:xfrm>
              <a:off x="5668871" y="3329072"/>
              <a:ext cx="3398929" cy="2204909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 anchorCtr="1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/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7331028" y="3351296"/>
              <a:ext cx="84140" cy="2160462"/>
            </a:xfrm>
            <a:prstGeom prst="rect">
              <a:avLst/>
            </a:prstGeom>
            <a:gradFill flip="none" rotWithShape="1">
              <a:gsLst>
                <a:gs pos="80000">
                  <a:schemeClr val="tx1"/>
                </a:gs>
                <a:gs pos="20000">
                  <a:schemeClr val="tx1"/>
                </a:gs>
                <a:gs pos="0">
                  <a:schemeClr val="bg1">
                    <a:lumMod val="75000"/>
                    <a:lumOff val="25000"/>
                  </a:schemeClr>
                </a:gs>
                <a:gs pos="100000">
                  <a:schemeClr val="bg1">
                    <a:lumMod val="75000"/>
                    <a:lumOff val="25000"/>
                  </a:schemeClr>
                </a:gs>
              </a:gsLst>
              <a:lin ang="10800000" scaled="1"/>
              <a:tileRect/>
            </a:gra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</p:grpSp>
      <p:sp>
        <p:nvSpPr>
          <p:cNvPr id="109577" name="Flèche droite 47"/>
          <p:cNvSpPr>
            <a:spLocks noChangeArrowheads="1"/>
          </p:cNvSpPr>
          <p:nvPr/>
        </p:nvSpPr>
        <p:spPr bwMode="auto">
          <a:xfrm>
            <a:off x="4476750" y="4779963"/>
            <a:ext cx="979488" cy="484187"/>
          </a:xfrm>
          <a:prstGeom prst="rightArrow">
            <a:avLst>
              <a:gd name="adj1" fmla="val 50000"/>
              <a:gd name="adj2" fmla="val 50106"/>
            </a:avLst>
          </a:prstGeom>
          <a:solidFill>
            <a:srgbClr val="FFFF00"/>
          </a:solidFill>
          <a:ln w="12700" algn="ctr">
            <a:solidFill>
              <a:schemeClr val="hlink"/>
            </a:solidFill>
            <a:round/>
            <a:headEnd type="triangle" w="med" len="med"/>
            <a:tailEnd/>
          </a:ln>
        </p:spPr>
        <p:txBody>
          <a:bodyPr wrap="none" lIns="45720" rIns="45720" anchor="ctr" anchorCtr="1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Micrometric screw calibration</a:t>
            </a:r>
          </a:p>
        </p:txBody>
      </p:sp>
      <p:sp>
        <p:nvSpPr>
          <p:cNvPr id="110595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F729185-6515-41B0-9BA9-87A149D924EB}" type="datetime1">
              <a:rPr lang="fr-FR" sz="1400" smtClean="0">
                <a:solidFill>
                  <a:srgbClr val="FF9966"/>
                </a:solidFill>
              </a:rPr>
              <a:pPr/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10596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11059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842250" y="6270625"/>
            <a:ext cx="2063750" cy="457200"/>
          </a:xfr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607580-C780-4B85-AB19-BDFED4E440BC}" type="slidenum">
              <a:rPr lang="fr-FR" sz="1400" smtClean="0">
                <a:solidFill>
                  <a:srgbClr val="FF9966"/>
                </a:solidFill>
              </a:rPr>
              <a:pPr/>
              <a:t>67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63588" y="3921125"/>
            <a:ext cx="3398837" cy="220503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110599" name="Rectangle 11"/>
          <p:cNvSpPr>
            <a:spLocks noChangeArrowheads="1"/>
          </p:cNvSpPr>
          <p:nvPr/>
        </p:nvSpPr>
        <p:spPr bwMode="auto">
          <a:xfrm>
            <a:off x="763588" y="3921125"/>
            <a:ext cx="3398837" cy="2205038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/>
          </a:p>
        </p:txBody>
      </p:sp>
      <p:sp>
        <p:nvSpPr>
          <p:cNvPr id="22" name="Rectangle 21"/>
          <p:cNvSpPr/>
          <p:nvPr/>
        </p:nvSpPr>
        <p:spPr bwMode="auto">
          <a:xfrm>
            <a:off x="1130300" y="3943350"/>
            <a:ext cx="71438" cy="2160588"/>
          </a:xfrm>
          <a:prstGeom prst="rect">
            <a:avLst/>
          </a:prstGeom>
          <a:gradFill flip="none" rotWithShape="1">
            <a:gsLst>
              <a:gs pos="67000">
                <a:schemeClr val="tx1"/>
              </a:gs>
              <a:gs pos="33000">
                <a:schemeClr val="tx1"/>
              </a:gs>
              <a:gs pos="0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75000"/>
                  <a:lumOff val="25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1485900" y="3943350"/>
            <a:ext cx="39688" cy="2160588"/>
          </a:xfrm>
          <a:prstGeom prst="rect">
            <a:avLst/>
          </a:prstGeom>
          <a:gradFill flip="none" rotWithShape="1">
            <a:gsLst>
              <a:gs pos="67000">
                <a:schemeClr val="tx1">
                  <a:lumMod val="75000"/>
                </a:schemeClr>
              </a:gs>
              <a:gs pos="33000">
                <a:schemeClr val="tx1">
                  <a:lumMod val="75000"/>
                </a:schemeClr>
              </a:gs>
              <a:gs pos="0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75000"/>
                  <a:lumOff val="25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 bwMode="auto">
          <a:xfrm>
            <a:off x="1635125" y="3943350"/>
            <a:ext cx="39688" cy="2160588"/>
          </a:xfrm>
          <a:prstGeom prst="rect">
            <a:avLst/>
          </a:prstGeom>
          <a:gradFill flip="none" rotWithShape="1">
            <a:gsLst>
              <a:gs pos="67000">
                <a:schemeClr val="tx1">
                  <a:lumMod val="75000"/>
                </a:schemeClr>
              </a:gs>
              <a:gs pos="33000">
                <a:schemeClr val="tx1">
                  <a:lumMod val="75000"/>
                </a:schemeClr>
              </a:gs>
              <a:gs pos="0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75000"/>
                  <a:lumOff val="25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1228725" y="3943350"/>
            <a:ext cx="84138" cy="2160588"/>
          </a:xfrm>
          <a:prstGeom prst="rect">
            <a:avLst/>
          </a:prstGeom>
          <a:gradFill flip="none" rotWithShape="1">
            <a:gsLst>
              <a:gs pos="80000">
                <a:schemeClr val="tx1"/>
              </a:gs>
              <a:gs pos="20000">
                <a:schemeClr val="tx1"/>
              </a:gs>
              <a:gs pos="0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75000"/>
                  <a:lumOff val="25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2003425" y="3943350"/>
            <a:ext cx="39688" cy="2160588"/>
          </a:xfrm>
          <a:prstGeom prst="rect">
            <a:avLst/>
          </a:prstGeom>
          <a:gradFill flip="none" rotWithShape="1">
            <a:gsLst>
              <a:gs pos="67000">
                <a:schemeClr val="tx1">
                  <a:lumMod val="75000"/>
                </a:schemeClr>
              </a:gs>
              <a:gs pos="33000">
                <a:schemeClr val="tx1">
                  <a:lumMod val="75000"/>
                </a:schemeClr>
              </a:gs>
              <a:gs pos="0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75000"/>
                  <a:lumOff val="25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2109788" y="3943350"/>
            <a:ext cx="38100" cy="2160588"/>
          </a:xfrm>
          <a:prstGeom prst="rect">
            <a:avLst/>
          </a:prstGeom>
          <a:gradFill flip="none" rotWithShape="1">
            <a:gsLst>
              <a:gs pos="67000">
                <a:schemeClr val="tx1">
                  <a:lumMod val="75000"/>
                </a:schemeClr>
              </a:gs>
              <a:gs pos="33000">
                <a:schemeClr val="tx1">
                  <a:lumMod val="75000"/>
                </a:schemeClr>
              </a:gs>
              <a:gs pos="0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75000"/>
                  <a:lumOff val="25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2930525" y="3943350"/>
            <a:ext cx="39688" cy="2160588"/>
          </a:xfrm>
          <a:prstGeom prst="rect">
            <a:avLst/>
          </a:prstGeom>
          <a:gradFill flip="none" rotWithShape="1">
            <a:gsLst>
              <a:gs pos="67000">
                <a:schemeClr val="tx1">
                  <a:lumMod val="75000"/>
                </a:schemeClr>
              </a:gs>
              <a:gs pos="33000">
                <a:schemeClr val="tx1">
                  <a:lumMod val="75000"/>
                </a:schemeClr>
              </a:gs>
              <a:gs pos="0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75000"/>
                  <a:lumOff val="25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 bwMode="auto">
          <a:xfrm>
            <a:off x="839788" y="3943350"/>
            <a:ext cx="39687" cy="2160588"/>
          </a:xfrm>
          <a:prstGeom prst="rect">
            <a:avLst/>
          </a:prstGeom>
          <a:gradFill flip="none" rotWithShape="1">
            <a:gsLst>
              <a:gs pos="67000">
                <a:schemeClr val="tx1">
                  <a:lumMod val="75000"/>
                </a:schemeClr>
              </a:gs>
              <a:gs pos="33000">
                <a:schemeClr val="tx1">
                  <a:lumMod val="75000"/>
                </a:schemeClr>
              </a:gs>
              <a:gs pos="0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75000"/>
                  <a:lumOff val="25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110608" name="ZoneTexte 34"/>
          <p:cNvSpPr txBox="1">
            <a:spLocks noChangeArrowheads="1"/>
          </p:cNvSpPr>
          <p:nvPr/>
        </p:nvSpPr>
        <p:spPr bwMode="auto">
          <a:xfrm>
            <a:off x="812800" y="1917700"/>
            <a:ext cx="8280400" cy="1662113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 Narrow" panose="020B0606020202030204" pitchFamily="34" charset="0"/>
              <a:buAutoNum type="arabicPeriod" startAt="4"/>
            </a:pPr>
            <a:r>
              <a:rPr lang="en-US"/>
              <a:t>Unscrew the micrometer until several spectral lines appear (first order).</a:t>
            </a:r>
          </a:p>
          <a:p>
            <a:pPr>
              <a:buFont typeface="Arial Narrow" panose="020B0606020202030204" pitchFamily="34" charset="0"/>
              <a:buAutoNum type="arabicPeriod" startAt="4"/>
            </a:pPr>
            <a:r>
              <a:rPr lang="en-US"/>
              <a:t>Try to  recognize </a:t>
            </a:r>
            <a:r>
              <a:rPr lang="en-US">
                <a:solidFill>
                  <a:srgbClr val="FFC000"/>
                </a:solidFill>
              </a:rPr>
              <a:t>a given spectral line </a:t>
            </a:r>
            <a:r>
              <a:rPr lang="en-US"/>
              <a:t>(e.g. the 6344.43Å line)  from the calibration lamp’s </a:t>
            </a:r>
            <a:r>
              <a:rPr lang="en-US">
                <a:solidFill>
                  <a:srgbClr val="FFC000"/>
                </a:solidFill>
              </a:rPr>
              <a:t>spectral atlas </a:t>
            </a:r>
            <a:r>
              <a:rPr lang="en-US"/>
              <a:t>(available upon request)</a:t>
            </a:r>
            <a:r>
              <a:rPr lang="en-US">
                <a:sym typeface="Symbol" panose="05050102010706020507" pitchFamily="18" charset="2"/>
              </a:rPr>
              <a:t>.</a:t>
            </a:r>
          </a:p>
          <a:p>
            <a:pPr>
              <a:buFont typeface="Arial Narrow" panose="020B0606020202030204" pitchFamily="34" charset="0"/>
              <a:buAutoNum type="arabicPeriod" startAt="4"/>
            </a:pPr>
            <a:r>
              <a:rPr lang="en-US">
                <a:sym typeface="Symbol" panose="05050102010706020507" pitchFamily="18" charset="2"/>
              </a:rPr>
              <a:t>Put this line in the </a:t>
            </a:r>
            <a:r>
              <a:rPr lang="en-US">
                <a:solidFill>
                  <a:srgbClr val="FFC000"/>
                </a:solidFill>
                <a:sym typeface="Symbol" panose="05050102010706020507" pitchFamily="18" charset="2"/>
              </a:rPr>
              <a:t>middle of the science camera image</a:t>
            </a:r>
            <a:r>
              <a:rPr lang="en-US">
                <a:sym typeface="Symbol" panose="05050102010706020507" pitchFamily="18" charset="2"/>
              </a:rPr>
              <a:t>, and </a:t>
            </a:r>
            <a:r>
              <a:rPr lang="en-US">
                <a:solidFill>
                  <a:srgbClr val="FFC000"/>
                </a:solidFill>
                <a:sym typeface="Symbol" panose="05050102010706020507" pitchFamily="18" charset="2"/>
              </a:rPr>
              <a:t>read the micrometer’s position</a:t>
            </a:r>
            <a:r>
              <a:rPr lang="en-US">
                <a:sym typeface="Symbol" panose="05050102010706020507" pitchFamily="18" charset="2"/>
              </a:rPr>
              <a:t>. Store the couples [wavelength-micrometer reading] in a spreadsheet (template available upon request).</a:t>
            </a:r>
            <a:endParaRPr lang="en-US"/>
          </a:p>
        </p:txBody>
      </p:sp>
      <p:sp>
        <p:nvSpPr>
          <p:cNvPr id="37" name="Rectangle 36"/>
          <p:cNvSpPr/>
          <p:nvPr/>
        </p:nvSpPr>
        <p:spPr bwMode="auto">
          <a:xfrm>
            <a:off x="5770563" y="3921125"/>
            <a:ext cx="3398837" cy="220503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110610" name="Rectangle 37"/>
          <p:cNvSpPr>
            <a:spLocks noChangeArrowheads="1"/>
          </p:cNvSpPr>
          <p:nvPr/>
        </p:nvSpPr>
        <p:spPr bwMode="auto">
          <a:xfrm>
            <a:off x="5770563" y="3921125"/>
            <a:ext cx="3398837" cy="2205038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/>
          </a:p>
        </p:txBody>
      </p:sp>
      <p:sp>
        <p:nvSpPr>
          <p:cNvPr id="110611" name="Flèche droite 47"/>
          <p:cNvSpPr>
            <a:spLocks noChangeArrowheads="1"/>
          </p:cNvSpPr>
          <p:nvPr/>
        </p:nvSpPr>
        <p:spPr bwMode="auto">
          <a:xfrm>
            <a:off x="4476750" y="4779963"/>
            <a:ext cx="979488" cy="485775"/>
          </a:xfrm>
          <a:prstGeom prst="rightArrow">
            <a:avLst>
              <a:gd name="adj1" fmla="val 50000"/>
              <a:gd name="adj2" fmla="val 49942"/>
            </a:avLst>
          </a:prstGeom>
          <a:solidFill>
            <a:srgbClr val="FFFF00"/>
          </a:solidFill>
          <a:ln w="12700" algn="ctr">
            <a:solidFill>
              <a:schemeClr val="hlink"/>
            </a:solidFill>
            <a:round/>
            <a:headEnd type="triangle" w="med" len="med"/>
            <a:tailEnd/>
          </a:ln>
        </p:spPr>
        <p:txBody>
          <a:bodyPr wrap="none" lIns="45720" rIns="45720" anchor="ctr" anchorCtr="1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/>
          </a:p>
        </p:txBody>
      </p:sp>
      <p:sp>
        <p:nvSpPr>
          <p:cNvPr id="26" name="Légende encadrée 1 29"/>
          <p:cNvSpPr>
            <a:spLocks/>
          </p:cNvSpPr>
          <p:nvPr/>
        </p:nvSpPr>
        <p:spPr bwMode="auto">
          <a:xfrm>
            <a:off x="206375" y="4197350"/>
            <a:ext cx="1344613" cy="338138"/>
          </a:xfrm>
          <a:prstGeom prst="borderCallout1">
            <a:avLst>
              <a:gd name="adj1" fmla="val 99829"/>
              <a:gd name="adj2" fmla="val 49638"/>
              <a:gd name="adj3" fmla="val 296510"/>
              <a:gd name="adj4" fmla="val 69381"/>
            </a:avLst>
          </a:prstGeom>
          <a:solidFill>
            <a:schemeClr val="bg1"/>
          </a:solidFill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6334.43Å line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421563" y="3943350"/>
            <a:ext cx="71437" cy="2160588"/>
          </a:xfrm>
          <a:prstGeom prst="rect">
            <a:avLst/>
          </a:prstGeom>
          <a:gradFill flip="none" rotWithShape="1">
            <a:gsLst>
              <a:gs pos="67000">
                <a:schemeClr val="tx1"/>
              </a:gs>
              <a:gs pos="33000">
                <a:schemeClr val="tx1"/>
              </a:gs>
              <a:gs pos="0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75000"/>
                  <a:lumOff val="25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7778750" y="3943350"/>
            <a:ext cx="38100" cy="2160588"/>
          </a:xfrm>
          <a:prstGeom prst="rect">
            <a:avLst/>
          </a:prstGeom>
          <a:gradFill flip="none" rotWithShape="1">
            <a:gsLst>
              <a:gs pos="67000">
                <a:schemeClr val="tx1">
                  <a:lumMod val="75000"/>
                </a:schemeClr>
              </a:gs>
              <a:gs pos="33000">
                <a:schemeClr val="tx1">
                  <a:lumMod val="75000"/>
                </a:schemeClr>
              </a:gs>
              <a:gs pos="0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75000"/>
                  <a:lumOff val="25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 bwMode="auto">
          <a:xfrm>
            <a:off x="7927975" y="3943350"/>
            <a:ext cx="38100" cy="2160588"/>
          </a:xfrm>
          <a:prstGeom prst="rect">
            <a:avLst/>
          </a:prstGeom>
          <a:gradFill flip="none" rotWithShape="1">
            <a:gsLst>
              <a:gs pos="67000">
                <a:schemeClr val="tx1">
                  <a:lumMod val="75000"/>
                </a:schemeClr>
              </a:gs>
              <a:gs pos="33000">
                <a:schemeClr val="tx1">
                  <a:lumMod val="75000"/>
                </a:schemeClr>
              </a:gs>
              <a:gs pos="0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75000"/>
                  <a:lumOff val="25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 bwMode="auto">
          <a:xfrm>
            <a:off x="7519988" y="3943350"/>
            <a:ext cx="84137" cy="2160588"/>
          </a:xfrm>
          <a:prstGeom prst="rect">
            <a:avLst/>
          </a:prstGeom>
          <a:gradFill flip="none" rotWithShape="1">
            <a:gsLst>
              <a:gs pos="80000">
                <a:schemeClr val="tx1"/>
              </a:gs>
              <a:gs pos="20000">
                <a:schemeClr val="tx1"/>
              </a:gs>
              <a:gs pos="0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75000"/>
                  <a:lumOff val="25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 bwMode="auto">
          <a:xfrm>
            <a:off x="8294688" y="3943350"/>
            <a:ext cx="39687" cy="2160588"/>
          </a:xfrm>
          <a:prstGeom prst="rect">
            <a:avLst/>
          </a:prstGeom>
          <a:gradFill flip="none" rotWithShape="1">
            <a:gsLst>
              <a:gs pos="67000">
                <a:schemeClr val="tx1">
                  <a:lumMod val="75000"/>
                </a:schemeClr>
              </a:gs>
              <a:gs pos="33000">
                <a:schemeClr val="tx1">
                  <a:lumMod val="75000"/>
                </a:schemeClr>
              </a:gs>
              <a:gs pos="0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75000"/>
                  <a:lumOff val="25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auto">
          <a:xfrm>
            <a:off x="8401050" y="3943350"/>
            <a:ext cx="39688" cy="2160588"/>
          </a:xfrm>
          <a:prstGeom prst="rect">
            <a:avLst/>
          </a:prstGeom>
          <a:gradFill flip="none" rotWithShape="1">
            <a:gsLst>
              <a:gs pos="67000">
                <a:schemeClr val="tx1">
                  <a:lumMod val="75000"/>
                </a:schemeClr>
              </a:gs>
              <a:gs pos="33000">
                <a:schemeClr val="tx1">
                  <a:lumMod val="75000"/>
                </a:schemeClr>
              </a:gs>
              <a:gs pos="0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75000"/>
                  <a:lumOff val="25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 bwMode="auto">
          <a:xfrm>
            <a:off x="7131050" y="3943350"/>
            <a:ext cx="39688" cy="2160588"/>
          </a:xfrm>
          <a:prstGeom prst="rect">
            <a:avLst/>
          </a:prstGeom>
          <a:gradFill flip="none" rotWithShape="1">
            <a:gsLst>
              <a:gs pos="67000">
                <a:schemeClr val="tx1">
                  <a:lumMod val="75000"/>
                </a:schemeClr>
              </a:gs>
              <a:gs pos="33000">
                <a:schemeClr val="tx1">
                  <a:lumMod val="75000"/>
                </a:schemeClr>
              </a:gs>
              <a:gs pos="0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75000"/>
                  <a:lumOff val="25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 bwMode="auto">
          <a:xfrm>
            <a:off x="6692900" y="3943350"/>
            <a:ext cx="38100" cy="2160588"/>
          </a:xfrm>
          <a:prstGeom prst="rect">
            <a:avLst/>
          </a:prstGeom>
          <a:gradFill flip="none" rotWithShape="1">
            <a:gsLst>
              <a:gs pos="67000">
                <a:schemeClr val="tx1">
                  <a:lumMod val="75000"/>
                </a:schemeClr>
              </a:gs>
              <a:gs pos="33000">
                <a:schemeClr val="tx1">
                  <a:lumMod val="75000"/>
                </a:schemeClr>
              </a:gs>
              <a:gs pos="0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75000"/>
                  <a:lumOff val="25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 bwMode="auto">
          <a:xfrm>
            <a:off x="6561138" y="3943350"/>
            <a:ext cx="39687" cy="2160588"/>
          </a:xfrm>
          <a:prstGeom prst="rect">
            <a:avLst/>
          </a:prstGeom>
          <a:gradFill flip="none" rotWithShape="1">
            <a:gsLst>
              <a:gs pos="67000">
                <a:schemeClr val="tx1">
                  <a:lumMod val="75000"/>
                </a:schemeClr>
              </a:gs>
              <a:gs pos="33000">
                <a:schemeClr val="tx1">
                  <a:lumMod val="75000"/>
                </a:schemeClr>
              </a:gs>
              <a:gs pos="0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75000"/>
                  <a:lumOff val="25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 bwMode="auto">
          <a:xfrm>
            <a:off x="6453188" y="3943350"/>
            <a:ext cx="38100" cy="2160588"/>
          </a:xfrm>
          <a:prstGeom prst="rect">
            <a:avLst/>
          </a:prstGeom>
          <a:gradFill flip="none" rotWithShape="1">
            <a:gsLst>
              <a:gs pos="67000">
                <a:schemeClr val="tx1">
                  <a:lumMod val="75000"/>
                </a:schemeClr>
              </a:gs>
              <a:gs pos="33000">
                <a:schemeClr val="tx1">
                  <a:lumMod val="75000"/>
                </a:schemeClr>
              </a:gs>
              <a:gs pos="0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75000"/>
                  <a:lumOff val="25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 bwMode="auto">
          <a:xfrm>
            <a:off x="6061075" y="3943350"/>
            <a:ext cx="38100" cy="2160588"/>
          </a:xfrm>
          <a:prstGeom prst="rect">
            <a:avLst/>
          </a:prstGeom>
          <a:gradFill flip="none" rotWithShape="1">
            <a:gsLst>
              <a:gs pos="67000">
                <a:schemeClr val="tx1">
                  <a:lumMod val="75000"/>
                </a:schemeClr>
              </a:gs>
              <a:gs pos="33000">
                <a:schemeClr val="tx1">
                  <a:lumMod val="75000"/>
                </a:schemeClr>
              </a:gs>
              <a:gs pos="0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75000"/>
                  <a:lumOff val="25000"/>
                </a:scheme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47" name="Légende encadrée 1 29"/>
          <p:cNvSpPr>
            <a:spLocks/>
          </p:cNvSpPr>
          <p:nvPr/>
        </p:nvSpPr>
        <p:spPr bwMode="auto">
          <a:xfrm>
            <a:off x="8294688" y="4197350"/>
            <a:ext cx="1344612" cy="338138"/>
          </a:xfrm>
          <a:prstGeom prst="borderCallout1">
            <a:avLst>
              <a:gd name="adj1" fmla="val 57019"/>
              <a:gd name="adj2" fmla="val -1880"/>
              <a:gd name="adj3" fmla="val 238098"/>
              <a:gd name="adj4" fmla="val -63199"/>
            </a:avLst>
          </a:prstGeom>
          <a:solidFill>
            <a:schemeClr val="bg1"/>
          </a:solidFill>
          <a:ln w="12700" algn="ctr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6334.43</a:t>
            </a:r>
            <a:r>
              <a:rPr lang="en-US" sz="1600" dirty="0">
                <a:solidFill>
                  <a:schemeClr val="tx1"/>
                </a:solidFill>
              </a:rPr>
              <a:t>Å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line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Micrometric screw calibration</a:t>
            </a:r>
          </a:p>
        </p:txBody>
      </p:sp>
      <p:sp>
        <p:nvSpPr>
          <p:cNvPr id="111619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889CE4-A65A-438F-A188-0A5253AB3F8C}" type="datetime1">
              <a:rPr lang="fr-FR" sz="1400" smtClean="0">
                <a:solidFill>
                  <a:srgbClr val="FF9966"/>
                </a:solidFill>
              </a:rPr>
              <a:pPr/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11620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111621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842250" y="6270625"/>
            <a:ext cx="2063750" cy="457200"/>
          </a:xfrm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5839239-6EAA-4FD6-BC97-729F4F346457}" type="slidenum">
              <a:rPr lang="fr-FR" sz="1400" smtClean="0">
                <a:solidFill>
                  <a:srgbClr val="FF9966"/>
                </a:solidFill>
              </a:rPr>
              <a:pPr/>
              <a:t>68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11622" name="ZoneTexte 34"/>
          <p:cNvSpPr txBox="1">
            <a:spLocks noChangeArrowheads="1"/>
          </p:cNvSpPr>
          <p:nvPr/>
        </p:nvSpPr>
        <p:spPr bwMode="auto">
          <a:xfrm>
            <a:off x="812800" y="1917700"/>
            <a:ext cx="8280400" cy="1558925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 Narrow" panose="020B0606020202030204" pitchFamily="34" charset="0"/>
              <a:buAutoNum type="arabicPeriod" startAt="7"/>
            </a:pPr>
            <a:r>
              <a:rPr lang="en-US"/>
              <a:t>Do it again for </a:t>
            </a:r>
            <a:r>
              <a:rPr lang="en-US">
                <a:solidFill>
                  <a:srgbClr val="FFC000"/>
                </a:solidFill>
              </a:rPr>
              <a:t>as much lines as possible</a:t>
            </a:r>
            <a:r>
              <a:rPr lang="en-US"/>
              <a:t>.</a:t>
            </a:r>
          </a:p>
          <a:p>
            <a:pPr>
              <a:buFont typeface="Arial Narrow" panose="020B0606020202030204" pitchFamily="34" charset="0"/>
              <a:buAutoNum type="arabicPeriod" startAt="7"/>
            </a:pPr>
            <a:r>
              <a:rPr lang="en-US"/>
              <a:t>Compute the </a:t>
            </a:r>
            <a:r>
              <a:rPr lang="en-US">
                <a:solidFill>
                  <a:srgbClr val="FFC000"/>
                </a:solidFill>
              </a:rPr>
              <a:t>best fitting polynomial </a:t>
            </a:r>
            <a:r>
              <a:rPr lang="en-US"/>
              <a:t>by a least square method. A first order polynomial is often sufficient.</a:t>
            </a:r>
          </a:p>
          <a:p>
            <a:pPr>
              <a:buFont typeface="Arial Narrow" panose="020B0606020202030204" pitchFamily="34" charset="0"/>
              <a:buAutoNum type="arabicPeriod" startAt="7"/>
            </a:pPr>
            <a:r>
              <a:rPr lang="en-US"/>
              <a:t>This </a:t>
            </a:r>
            <a:r>
              <a:rPr lang="en-US">
                <a:solidFill>
                  <a:srgbClr val="FF0000"/>
                </a:solidFill>
              </a:rPr>
              <a:t>pre-calibration relationship </a:t>
            </a:r>
            <a:r>
              <a:rPr lang="en-US"/>
              <a:t>will serve during on-sky observing sessions, to find the </a:t>
            </a:r>
            <a:r>
              <a:rPr lang="en-US">
                <a:solidFill>
                  <a:srgbClr val="FF0000"/>
                </a:solidFill>
              </a:rPr>
              <a:t>micrometer position </a:t>
            </a:r>
            <a:r>
              <a:rPr lang="en-US"/>
              <a:t>to choose, in order to have </a:t>
            </a:r>
            <a:r>
              <a:rPr lang="en-US">
                <a:solidFill>
                  <a:srgbClr val="FF0000"/>
                </a:solidFill>
              </a:rPr>
              <a:t>the wanted spectral region </a:t>
            </a:r>
            <a:r>
              <a:rPr lang="en-US"/>
              <a:t>in the center of the spectral image.</a:t>
            </a:r>
          </a:p>
        </p:txBody>
      </p:sp>
      <p:grpSp>
        <p:nvGrpSpPr>
          <p:cNvPr id="111623" name="Groupe 50"/>
          <p:cNvGrpSpPr>
            <a:grpSpLocks/>
          </p:cNvGrpSpPr>
          <p:nvPr/>
        </p:nvGrpSpPr>
        <p:grpSpPr bwMode="auto">
          <a:xfrm>
            <a:off x="884238" y="3586163"/>
            <a:ext cx="8135937" cy="3271837"/>
            <a:chOff x="309470" y="1613522"/>
            <a:chExt cx="5770898" cy="4748025"/>
          </a:xfrm>
        </p:grpSpPr>
        <p:graphicFrame>
          <p:nvGraphicFramePr>
            <p:cNvPr id="52" name="Graphique 51"/>
            <p:cNvGraphicFramePr>
              <a:graphicFrameLocks/>
            </p:cNvGraphicFramePr>
            <p:nvPr/>
          </p:nvGraphicFramePr>
          <p:xfrm>
            <a:off x="588385" y="1613522"/>
            <a:ext cx="5471380" cy="44155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1625" name="ZoneTexte 52"/>
            <p:cNvSpPr txBox="1">
              <a:spLocks noChangeArrowheads="1"/>
            </p:cNvSpPr>
            <p:nvPr/>
          </p:nvSpPr>
          <p:spPr bwMode="auto">
            <a:xfrm>
              <a:off x="755266" y="5680520"/>
              <a:ext cx="52450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200">
                  <a:solidFill>
                    <a:schemeClr val="bg1"/>
                  </a:solidFill>
                </a:rPr>
                <a:t>4500</a:t>
              </a:r>
            </a:p>
          </p:txBody>
        </p:sp>
        <p:sp>
          <p:nvSpPr>
            <p:cNvPr id="111626" name="ZoneTexte 53"/>
            <p:cNvSpPr txBox="1">
              <a:spLocks noChangeArrowheads="1"/>
            </p:cNvSpPr>
            <p:nvPr/>
          </p:nvSpPr>
          <p:spPr bwMode="auto">
            <a:xfrm>
              <a:off x="1566572" y="5680520"/>
              <a:ext cx="52450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200">
                  <a:solidFill>
                    <a:schemeClr val="bg1"/>
                  </a:solidFill>
                </a:rPr>
                <a:t>5000</a:t>
              </a:r>
            </a:p>
          </p:txBody>
        </p:sp>
        <p:sp>
          <p:nvSpPr>
            <p:cNvPr id="111627" name="ZoneTexte 54"/>
            <p:cNvSpPr txBox="1">
              <a:spLocks noChangeArrowheads="1"/>
            </p:cNvSpPr>
            <p:nvPr/>
          </p:nvSpPr>
          <p:spPr bwMode="auto">
            <a:xfrm>
              <a:off x="2350984" y="5680520"/>
              <a:ext cx="52450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200">
                  <a:solidFill>
                    <a:schemeClr val="bg1"/>
                  </a:solidFill>
                </a:rPr>
                <a:t>5500</a:t>
              </a:r>
            </a:p>
          </p:txBody>
        </p:sp>
        <p:sp>
          <p:nvSpPr>
            <p:cNvPr id="111628" name="ZoneTexte 55"/>
            <p:cNvSpPr txBox="1">
              <a:spLocks noChangeArrowheads="1"/>
            </p:cNvSpPr>
            <p:nvPr/>
          </p:nvSpPr>
          <p:spPr bwMode="auto">
            <a:xfrm>
              <a:off x="4766904" y="5680520"/>
              <a:ext cx="52450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200">
                  <a:solidFill>
                    <a:schemeClr val="bg1"/>
                  </a:solidFill>
                </a:rPr>
                <a:t>7000</a:t>
              </a:r>
            </a:p>
          </p:txBody>
        </p:sp>
        <p:sp>
          <p:nvSpPr>
            <p:cNvPr id="111629" name="ZoneTexte 56"/>
            <p:cNvSpPr txBox="1">
              <a:spLocks noChangeArrowheads="1"/>
            </p:cNvSpPr>
            <p:nvPr/>
          </p:nvSpPr>
          <p:spPr bwMode="auto">
            <a:xfrm>
              <a:off x="4000489" y="5680520"/>
              <a:ext cx="52450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200">
                  <a:solidFill>
                    <a:schemeClr val="bg1"/>
                  </a:solidFill>
                </a:rPr>
                <a:t>6500</a:t>
              </a:r>
            </a:p>
          </p:txBody>
        </p:sp>
        <p:sp>
          <p:nvSpPr>
            <p:cNvPr id="111630" name="ZoneTexte 57"/>
            <p:cNvSpPr txBox="1">
              <a:spLocks noChangeArrowheads="1"/>
            </p:cNvSpPr>
            <p:nvPr/>
          </p:nvSpPr>
          <p:spPr bwMode="auto">
            <a:xfrm>
              <a:off x="3157808" y="5680520"/>
              <a:ext cx="52450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200">
                  <a:solidFill>
                    <a:schemeClr val="bg1"/>
                  </a:solidFill>
                </a:rPr>
                <a:t>6000</a:t>
              </a:r>
            </a:p>
          </p:txBody>
        </p:sp>
        <p:sp>
          <p:nvSpPr>
            <p:cNvPr id="111631" name="ZoneTexte 58"/>
            <p:cNvSpPr txBox="1">
              <a:spLocks noChangeArrowheads="1"/>
            </p:cNvSpPr>
            <p:nvPr/>
          </p:nvSpPr>
          <p:spPr bwMode="auto">
            <a:xfrm>
              <a:off x="5555865" y="5680520"/>
              <a:ext cx="52450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200">
                  <a:solidFill>
                    <a:schemeClr val="bg1"/>
                  </a:solidFill>
                </a:rPr>
                <a:t>7500</a:t>
              </a:r>
            </a:p>
          </p:txBody>
        </p:sp>
        <p:sp>
          <p:nvSpPr>
            <p:cNvPr id="111632" name="ZoneTexte 59"/>
            <p:cNvSpPr txBox="1">
              <a:spLocks noChangeArrowheads="1"/>
            </p:cNvSpPr>
            <p:nvPr/>
          </p:nvSpPr>
          <p:spPr bwMode="auto">
            <a:xfrm>
              <a:off x="2597512" y="6053770"/>
              <a:ext cx="141231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400"/>
                <a:t>Wavelength (Å)</a:t>
              </a:r>
            </a:p>
          </p:txBody>
        </p:sp>
        <p:sp>
          <p:nvSpPr>
            <p:cNvPr id="111633" name="ZoneTexte 60"/>
            <p:cNvSpPr txBox="1">
              <a:spLocks noChangeArrowheads="1"/>
            </p:cNvSpPr>
            <p:nvPr/>
          </p:nvSpPr>
          <p:spPr bwMode="auto">
            <a:xfrm>
              <a:off x="598382" y="1933273"/>
              <a:ext cx="4828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sz="1200">
                  <a:solidFill>
                    <a:schemeClr val="bg1"/>
                  </a:solidFill>
                </a:rPr>
                <a:t>3.25</a:t>
              </a:r>
            </a:p>
          </p:txBody>
        </p:sp>
        <p:sp>
          <p:nvSpPr>
            <p:cNvPr id="111634" name="ZoneTexte 61"/>
            <p:cNvSpPr txBox="1">
              <a:spLocks noChangeArrowheads="1"/>
            </p:cNvSpPr>
            <p:nvPr/>
          </p:nvSpPr>
          <p:spPr bwMode="auto">
            <a:xfrm>
              <a:off x="598382" y="2385430"/>
              <a:ext cx="4828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sz="1200">
                  <a:solidFill>
                    <a:schemeClr val="bg1"/>
                  </a:solidFill>
                </a:rPr>
                <a:t>3.20</a:t>
              </a:r>
            </a:p>
          </p:txBody>
        </p:sp>
        <p:sp>
          <p:nvSpPr>
            <p:cNvPr id="111635" name="ZoneTexte 62"/>
            <p:cNvSpPr txBox="1">
              <a:spLocks noChangeArrowheads="1"/>
            </p:cNvSpPr>
            <p:nvPr/>
          </p:nvSpPr>
          <p:spPr bwMode="auto">
            <a:xfrm>
              <a:off x="598382" y="2843191"/>
              <a:ext cx="4828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sz="1200">
                  <a:solidFill>
                    <a:schemeClr val="bg1"/>
                  </a:solidFill>
                </a:rPr>
                <a:t>3.15</a:t>
              </a:r>
            </a:p>
          </p:txBody>
        </p:sp>
        <p:sp>
          <p:nvSpPr>
            <p:cNvPr id="111636" name="ZoneTexte 63"/>
            <p:cNvSpPr txBox="1">
              <a:spLocks noChangeArrowheads="1"/>
            </p:cNvSpPr>
            <p:nvPr/>
          </p:nvSpPr>
          <p:spPr bwMode="auto">
            <a:xfrm>
              <a:off x="598382" y="3279660"/>
              <a:ext cx="4828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sz="1200">
                  <a:solidFill>
                    <a:schemeClr val="bg1"/>
                  </a:solidFill>
                </a:rPr>
                <a:t>3.10</a:t>
              </a:r>
            </a:p>
          </p:txBody>
        </p:sp>
        <p:sp>
          <p:nvSpPr>
            <p:cNvPr id="111637" name="ZoneTexte 64"/>
            <p:cNvSpPr txBox="1">
              <a:spLocks noChangeArrowheads="1"/>
            </p:cNvSpPr>
            <p:nvPr/>
          </p:nvSpPr>
          <p:spPr bwMode="auto">
            <a:xfrm>
              <a:off x="598382" y="3747505"/>
              <a:ext cx="4828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sz="1200">
                  <a:solidFill>
                    <a:schemeClr val="bg1"/>
                  </a:solidFill>
                </a:rPr>
                <a:t>3.05</a:t>
              </a:r>
            </a:p>
          </p:txBody>
        </p:sp>
        <p:sp>
          <p:nvSpPr>
            <p:cNvPr id="111638" name="ZoneTexte 65"/>
            <p:cNvSpPr txBox="1">
              <a:spLocks noChangeArrowheads="1"/>
            </p:cNvSpPr>
            <p:nvPr/>
          </p:nvSpPr>
          <p:spPr bwMode="auto">
            <a:xfrm>
              <a:off x="598382" y="4191819"/>
              <a:ext cx="4828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sz="1200">
                  <a:solidFill>
                    <a:schemeClr val="bg1"/>
                  </a:solidFill>
                </a:rPr>
                <a:t>3.00</a:t>
              </a:r>
            </a:p>
          </p:txBody>
        </p:sp>
        <p:sp>
          <p:nvSpPr>
            <p:cNvPr id="111639" name="ZoneTexte 66"/>
            <p:cNvSpPr txBox="1">
              <a:spLocks noChangeArrowheads="1"/>
            </p:cNvSpPr>
            <p:nvPr/>
          </p:nvSpPr>
          <p:spPr bwMode="auto">
            <a:xfrm>
              <a:off x="598382" y="4656863"/>
              <a:ext cx="4828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sz="1200">
                  <a:solidFill>
                    <a:schemeClr val="bg1"/>
                  </a:solidFill>
                </a:rPr>
                <a:t>2.95</a:t>
              </a:r>
            </a:p>
          </p:txBody>
        </p:sp>
        <p:sp>
          <p:nvSpPr>
            <p:cNvPr id="111640" name="ZoneTexte 67"/>
            <p:cNvSpPr txBox="1">
              <a:spLocks noChangeArrowheads="1"/>
            </p:cNvSpPr>
            <p:nvPr/>
          </p:nvSpPr>
          <p:spPr bwMode="auto">
            <a:xfrm>
              <a:off x="598382" y="5105098"/>
              <a:ext cx="4828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sz="1200">
                  <a:solidFill>
                    <a:schemeClr val="bg1"/>
                  </a:solidFill>
                </a:rPr>
                <a:t>2.90</a:t>
              </a:r>
            </a:p>
          </p:txBody>
        </p:sp>
        <p:sp>
          <p:nvSpPr>
            <p:cNvPr id="111641" name="ZoneTexte 68"/>
            <p:cNvSpPr txBox="1">
              <a:spLocks noChangeArrowheads="1"/>
            </p:cNvSpPr>
            <p:nvPr/>
          </p:nvSpPr>
          <p:spPr bwMode="auto">
            <a:xfrm>
              <a:off x="598382" y="5543809"/>
              <a:ext cx="4828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/>
              <a:r>
                <a:rPr lang="en-US" sz="1200">
                  <a:solidFill>
                    <a:schemeClr val="bg1"/>
                  </a:solidFill>
                </a:rPr>
                <a:t>2.85</a:t>
              </a:r>
            </a:p>
          </p:txBody>
        </p:sp>
        <p:sp>
          <p:nvSpPr>
            <p:cNvPr id="111642" name="ZoneTexte 69"/>
            <p:cNvSpPr txBox="1">
              <a:spLocks noChangeArrowheads="1"/>
            </p:cNvSpPr>
            <p:nvPr/>
          </p:nvSpPr>
          <p:spPr bwMode="auto">
            <a:xfrm rot="-5400000">
              <a:off x="-309449" y="3712355"/>
              <a:ext cx="154561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400"/>
                <a:t>Micrometer (mm)</a:t>
              </a:r>
            </a:p>
          </p:txBody>
        </p:sp>
      </p:grp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Typical observing session</a:t>
            </a:r>
          </a:p>
        </p:txBody>
      </p:sp>
      <p:sp>
        <p:nvSpPr>
          <p:cNvPr id="112643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B7E480-A52A-48FD-8221-191B5EB7CD37}" type="datetime1">
              <a:rPr lang="fr-FR" sz="1400" smtClean="0">
                <a:solidFill>
                  <a:srgbClr val="FF9966"/>
                </a:solidFill>
              </a:rPr>
              <a:pPr/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1264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CDF12AB-0526-458B-A678-9C4F113F4E03}" type="slidenum">
              <a:rPr lang="fr-FR" sz="1400" smtClean="0">
                <a:solidFill>
                  <a:srgbClr val="FF9966"/>
                </a:solidFill>
              </a:rPr>
              <a:pPr/>
              <a:t>69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12645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112646" name="ZoneTexte 21"/>
          <p:cNvSpPr txBox="1">
            <a:spLocks noChangeArrowheads="1"/>
          </p:cNvSpPr>
          <p:nvPr/>
        </p:nvSpPr>
        <p:spPr bwMode="auto">
          <a:xfrm>
            <a:off x="501650" y="1592263"/>
            <a:ext cx="8902700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 Narrow" panose="020B0606020202030204" pitchFamily="34" charset="0"/>
              <a:buAutoNum type="arabicPeriod"/>
            </a:pPr>
            <a:r>
              <a:rPr lang="en-US" sz="2000"/>
              <a:t>Point the telescope to the first science target.</a:t>
            </a:r>
          </a:p>
          <a:p>
            <a:pPr>
              <a:buFont typeface="Arial Narrow" panose="020B0606020202030204" pitchFamily="34" charset="0"/>
              <a:buAutoNum type="arabicPeriod"/>
            </a:pPr>
            <a:r>
              <a:rPr lang="en-US" sz="2000"/>
              <a:t>Switch the </a:t>
            </a:r>
            <a:r>
              <a:rPr lang="en-US" sz="2000">
                <a:solidFill>
                  <a:srgbClr val="FFC000"/>
                </a:solidFill>
              </a:rPr>
              <a:t>Tungsten calibration </a:t>
            </a:r>
            <a:r>
              <a:rPr lang="en-US" sz="2000"/>
              <a:t>lamp on, and record 5 </a:t>
            </a:r>
            <a:r>
              <a:rPr lang="en-US" sz="2000">
                <a:solidFill>
                  <a:srgbClr val="FFC000"/>
                </a:solidFill>
              </a:rPr>
              <a:t>flat frames</a:t>
            </a:r>
            <a:r>
              <a:rPr lang="en-US" sz="2000"/>
              <a:t>.</a:t>
            </a:r>
          </a:p>
          <a:p>
            <a:pPr>
              <a:buFont typeface="Arial Narrow" panose="020B0606020202030204" pitchFamily="34" charset="0"/>
              <a:buAutoNum type="arabicPeriod"/>
            </a:pPr>
            <a:r>
              <a:rPr lang="en-US" sz="2000"/>
              <a:t>Switch the Tungsten calibration lamp off. Switch the </a:t>
            </a:r>
            <a:r>
              <a:rPr lang="en-US" sz="2000" i="1">
                <a:solidFill>
                  <a:srgbClr val="FFC000"/>
                </a:solidFill>
              </a:rPr>
              <a:t>Ne-Ar </a:t>
            </a:r>
            <a:r>
              <a:rPr lang="en-US" sz="2000">
                <a:solidFill>
                  <a:srgbClr val="FFC000"/>
                </a:solidFill>
              </a:rPr>
              <a:t>calibration </a:t>
            </a:r>
            <a:r>
              <a:rPr lang="en-US" sz="2000"/>
              <a:t>lamp on, and record </a:t>
            </a:r>
            <a:r>
              <a:rPr lang="en-US" sz="2000">
                <a:solidFill>
                  <a:srgbClr val="FFC000"/>
                </a:solidFill>
              </a:rPr>
              <a:t>1 spectral calibration frame</a:t>
            </a:r>
            <a:r>
              <a:rPr lang="en-US" sz="2000"/>
              <a:t>. Switch the </a:t>
            </a:r>
            <a:r>
              <a:rPr lang="en-US" sz="2000" i="1"/>
              <a:t>Ne-Ar </a:t>
            </a:r>
            <a:r>
              <a:rPr lang="en-US" sz="2000"/>
              <a:t>calibration lamp off.</a:t>
            </a:r>
          </a:p>
          <a:p>
            <a:pPr>
              <a:buFont typeface="Arial Narrow" panose="020B0606020202030204" pitchFamily="34" charset="0"/>
              <a:buAutoNum type="arabicPeriod"/>
            </a:pPr>
            <a:r>
              <a:rPr lang="en-US" sz="2000"/>
              <a:t>Record science frames for </a:t>
            </a:r>
            <a:r>
              <a:rPr lang="en-US" sz="2000">
                <a:solidFill>
                  <a:srgbClr val="FFC000"/>
                </a:solidFill>
              </a:rPr>
              <a:t>at most 15 minutes</a:t>
            </a:r>
            <a:r>
              <a:rPr lang="en-US" sz="2000"/>
              <a:t>.</a:t>
            </a:r>
          </a:p>
          <a:p>
            <a:pPr>
              <a:buFont typeface="Arial Narrow" panose="020B0606020202030204" pitchFamily="34" charset="0"/>
              <a:buAutoNum type="arabicPeriod"/>
            </a:pPr>
            <a:r>
              <a:rPr lang="en-US" sz="2000"/>
              <a:t>Record </a:t>
            </a:r>
            <a:r>
              <a:rPr lang="en-US" sz="2000">
                <a:solidFill>
                  <a:srgbClr val="FFC000"/>
                </a:solidFill>
              </a:rPr>
              <a:t>5 flat frames </a:t>
            </a:r>
            <a:r>
              <a:rPr lang="en-US" sz="2000"/>
              <a:t>and </a:t>
            </a:r>
            <a:r>
              <a:rPr lang="en-US" sz="2000">
                <a:solidFill>
                  <a:srgbClr val="FFC000"/>
                </a:solidFill>
              </a:rPr>
              <a:t>1 spectral calibration frame </a:t>
            </a:r>
            <a:r>
              <a:rPr lang="en-US" sz="2000"/>
              <a:t>(see items 2 and 3).</a:t>
            </a:r>
          </a:p>
          <a:p>
            <a:pPr>
              <a:buFont typeface="Arial Narrow" panose="020B0606020202030204" pitchFamily="34" charset="0"/>
              <a:buAutoNum type="arabicPeriod"/>
            </a:pPr>
            <a:r>
              <a:rPr lang="en-US" sz="2000"/>
              <a:t>Point the telescope to </a:t>
            </a:r>
            <a:r>
              <a:rPr lang="en-US" sz="2000">
                <a:solidFill>
                  <a:srgbClr val="FFC000"/>
                </a:solidFill>
              </a:rPr>
              <a:t>a spectral reference star </a:t>
            </a:r>
            <a:r>
              <a:rPr lang="en-US" sz="2000"/>
              <a:t>(</a:t>
            </a:r>
            <a:r>
              <a:rPr lang="en-US" sz="2000" i="1"/>
              <a:t>e.g. </a:t>
            </a:r>
            <a:r>
              <a:rPr lang="en-US" sz="2000"/>
              <a:t>Vega; list available upon request), as close as possible to the science target.</a:t>
            </a:r>
          </a:p>
          <a:p>
            <a:pPr>
              <a:buFont typeface="Arial Narrow" panose="020B0606020202030204" pitchFamily="34" charset="0"/>
              <a:buAutoNum type="arabicPeriod"/>
            </a:pPr>
            <a:r>
              <a:rPr lang="en-US" sz="2000"/>
              <a:t>Record 5 science frames on the reference star (as in item 4).</a:t>
            </a:r>
          </a:p>
          <a:p>
            <a:pPr>
              <a:buFont typeface="Arial Narrow" panose="020B0606020202030204" pitchFamily="34" charset="0"/>
              <a:buAutoNum type="arabicPeriod"/>
            </a:pPr>
            <a:r>
              <a:rPr lang="en-US" sz="2000"/>
              <a:t>Loop back to item 2, or to item 1 for a new science target.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65100"/>
            <a:ext cx="7985125" cy="1143000"/>
          </a:xfrm>
        </p:spPr>
        <p:txBody>
          <a:bodyPr/>
          <a:lstStyle/>
          <a:p>
            <a:pPr eaLnBrk="1" hangingPunct="1"/>
            <a:r>
              <a:rPr lang="en-US" smtClean="0"/>
              <a:t>Building blocks</a:t>
            </a:r>
          </a:p>
        </p:txBody>
      </p:sp>
      <p:sp>
        <p:nvSpPr>
          <p:cNvPr id="26627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3325C4-E8B0-4D6D-9D15-F44DC1A5606D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6628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2662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31125" y="6324600"/>
            <a:ext cx="206375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AECBD1C-44FB-4883-887E-E0DC3851BBA4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6630" name="ZoneTexte 1"/>
          <p:cNvSpPr txBox="1">
            <a:spLocks noChangeArrowheads="1"/>
          </p:cNvSpPr>
          <p:nvPr/>
        </p:nvSpPr>
        <p:spPr bwMode="auto">
          <a:xfrm>
            <a:off x="2424113" y="1439863"/>
            <a:ext cx="5057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solidFill>
                  <a:srgbClr val="FFC000"/>
                </a:solidFill>
              </a:rPr>
              <a:t>“Ordinary” slit spectrograph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50975" y="2022475"/>
            <a:ext cx="7315200" cy="4035425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The slit and slit environment: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located in the telescope’s focal plane,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selects the region of the field of view to analyze.</a:t>
            </a: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The collimation optics: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produces a image of the slit at infinity,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produces an image of the telescope’s pupil on the dispersive element.</a:t>
            </a: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The dispersing element: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introduces wavelength-dependent angular shifts.</a:t>
            </a: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The camera optics: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forms a sharp image of the slit on the sensor’s sensitive surface</a:t>
            </a: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The sensor (nowadays mostly CCD cameras):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records the spectral informations.</a:t>
            </a: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The calibration sources: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Tungsten filament bulb for flat-fielding (black body source),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spectral lamps (</a:t>
            </a:r>
            <a:r>
              <a:rPr lang="en-US" dirty="0" err="1"/>
              <a:t>Th-Ar</a:t>
            </a:r>
            <a:r>
              <a:rPr lang="en-US" dirty="0"/>
              <a:t>, Ne-</a:t>
            </a:r>
            <a:r>
              <a:rPr lang="en-US" dirty="0" err="1"/>
              <a:t>Ar</a:t>
            </a:r>
            <a:r>
              <a:rPr lang="en-US" dirty="0"/>
              <a:t>,...) for spectral calibration.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Observing log</a:t>
            </a:r>
          </a:p>
        </p:txBody>
      </p:sp>
      <p:sp>
        <p:nvSpPr>
          <p:cNvPr id="81923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5A94FC-478D-4CD6-AB62-6A637D57B940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8192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80E4DE-F86C-4AF2-A4F0-46D745FB40A5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fr-FR" sz="1400" dirty="0" smtClean="0">
              <a:solidFill>
                <a:srgbClr val="FF996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16150" y="1557338"/>
            <a:ext cx="7296150" cy="41549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LHIRES-III OBSERVING LOG</a:t>
            </a:r>
          </a:p>
          <a:p>
            <a:endParaRPr lang="fr-F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Date     </a:t>
            </a: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: </a:t>
            </a: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2017/02/15</a:t>
            </a:r>
          </a:p>
          <a:p>
            <a:r>
              <a:rPr lang="fr-F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Observers</a:t>
            </a: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: </a:t>
            </a: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Jean DUPONT, Michel DUPOND.</a:t>
            </a:r>
          </a:p>
          <a:p>
            <a:r>
              <a:rPr lang="fr-F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Telescope</a:t>
            </a: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: </a:t>
            </a: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Epsilon@C2PU (OCA</a:t>
            </a: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Instrument    : LHIRES-</a:t>
            </a:r>
            <a:r>
              <a:rPr lang="fr-F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IIIa</a:t>
            </a:r>
            <a:endParaRPr lang="fr-FR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Science camera: SBIG ST402 FW</a:t>
            </a:r>
          </a:p>
          <a:p>
            <a:r>
              <a:rPr lang="fr-F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Guiding</a:t>
            </a: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camera: </a:t>
            </a:r>
            <a:r>
              <a:rPr lang="fr-F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iNova</a:t>
            </a: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PLB-</a:t>
            </a:r>
            <a:r>
              <a:rPr lang="fr-F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Mx</a:t>
            </a:r>
            <a:endParaRPr lang="fr-F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r-F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r-FR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r-F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OBSERVING RUN </a:t>
            </a: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NUMBER 01 ---------------------------------------</a:t>
            </a:r>
          </a:p>
          <a:p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</a:t>
            </a:r>
            <a:endParaRPr lang="fr-F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r-FR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r-F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r-F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OBSERVING RUN </a:t>
            </a: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NUMBER 02 </a:t>
            </a: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</a:t>
            </a:r>
          </a:p>
          <a:p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075937" y="1470453"/>
            <a:ext cx="4374292" cy="1668163"/>
          </a:xfrm>
          <a:prstGeom prst="rect">
            <a:avLst/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vert="horz" wrap="squar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0" y="1577559"/>
            <a:ext cx="1617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FILE HEADER:</a:t>
            </a:r>
            <a:endParaRPr lang="fr-F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8411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Observing log</a:t>
            </a:r>
          </a:p>
        </p:txBody>
      </p:sp>
      <p:sp>
        <p:nvSpPr>
          <p:cNvPr id="81923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5A94FC-478D-4CD6-AB62-6A637D57B940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8192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80E4DE-F86C-4AF2-A4F0-46D745FB40A5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71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8254" y="1539073"/>
            <a:ext cx="7215832" cy="489364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OBSERVING RUN </a:t>
            </a: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NUMBER 01 </a:t>
            </a: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</a:t>
            </a:r>
          </a:p>
          <a:p>
            <a:endParaRPr lang="fr-F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Target            </a:t>
            </a: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Jupiter</a:t>
            </a:r>
          </a:p>
          <a:p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Reference star    </a:t>
            </a: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Vega</a:t>
            </a:r>
          </a:p>
          <a:p>
            <a:r>
              <a:rPr lang="fr-F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Grating</a:t>
            </a: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150 tr/mm</a:t>
            </a:r>
          </a:p>
          <a:p>
            <a:r>
              <a:rPr lang="fr-F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Micrometer</a:t>
            </a: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03.16mm</a:t>
            </a:r>
          </a:p>
          <a:p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Central </a:t>
            </a:r>
            <a:r>
              <a:rPr lang="fr-F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wavelength</a:t>
            </a: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656.3nm</a:t>
            </a:r>
          </a:p>
          <a:p>
            <a:r>
              <a:rPr lang="fr-F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Telescope</a:t>
            </a: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on </a:t>
            </a:r>
            <a:r>
              <a:rPr lang="fr-F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22:30:00 UT</a:t>
            </a:r>
            <a:endParaRPr lang="fr-F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fr-F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22:30:30 UT</a:t>
            </a:r>
          </a:p>
          <a:p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sz="12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05 </a:t>
            </a:r>
            <a:r>
              <a:rPr lang="fr-FR" sz="1200" dirty="0" err="1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Tungsten</a:t>
            </a:r>
            <a:r>
              <a:rPr lang="fr-FR" sz="1200" dirty="0" smtClean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2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flat frames.          </a:t>
            </a:r>
            <a:r>
              <a:rPr lang="fr-FR" sz="12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</a:t>
            </a:r>
            <a:r>
              <a:rPr lang="fr-FR" sz="12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=0001s000</a:t>
            </a:r>
          </a:p>
          <a:p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22:30:50 UT</a:t>
            </a:r>
          </a:p>
          <a:p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sz="12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05 Argon-</a:t>
            </a:r>
            <a:r>
              <a:rPr lang="fr-FR" sz="12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Neon</a:t>
            </a:r>
            <a:r>
              <a:rPr lang="fr-FR" sz="12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calibration frames. </a:t>
            </a:r>
            <a:r>
              <a:rPr lang="fr-FR" sz="12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</a:t>
            </a:r>
            <a:r>
              <a:rPr lang="fr-FR" sz="12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=0000s100</a:t>
            </a:r>
          </a:p>
          <a:p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22:31:00 UT</a:t>
            </a:r>
          </a:p>
          <a:p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sz="12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s</a:t>
            </a:r>
            <a:r>
              <a:rPr lang="fr-FR" sz="1200" dirty="0" smtClean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cience </a:t>
            </a:r>
            <a:r>
              <a:rPr lang="fr-FR" sz="12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frames on </a:t>
            </a:r>
            <a:r>
              <a:rPr lang="fr-FR" sz="1200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</a:t>
            </a:r>
            <a:r>
              <a:rPr lang="fr-FR" sz="12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star    </a:t>
            </a:r>
            <a:r>
              <a:rPr lang="fr-FR" sz="1200" dirty="0" err="1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</a:t>
            </a:r>
            <a:r>
              <a:rPr lang="fr-FR" sz="1200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=0000s500</a:t>
            </a:r>
          </a:p>
          <a:p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22:32:00 UT</a:t>
            </a:r>
          </a:p>
          <a:p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sz="12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05 </a:t>
            </a:r>
            <a:r>
              <a:rPr lang="fr-FR" sz="12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Tungsten</a:t>
            </a:r>
            <a:r>
              <a:rPr lang="fr-FR" sz="12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flat frames.          </a:t>
            </a:r>
            <a:r>
              <a:rPr lang="fr-FR" sz="1200" dirty="0" err="1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</a:t>
            </a:r>
            <a:r>
              <a:rPr lang="fr-FR" sz="1200" dirty="0">
                <a:solidFill>
                  <a:srgbClr val="92D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=0001s000</a:t>
            </a:r>
          </a:p>
          <a:p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22:32:30 UT</a:t>
            </a:r>
          </a:p>
          <a:p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sz="12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05 Argon-</a:t>
            </a:r>
            <a:r>
              <a:rPr lang="fr-FR" sz="12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Neon</a:t>
            </a:r>
            <a:r>
              <a:rPr lang="fr-FR" sz="12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calibration frames. </a:t>
            </a:r>
            <a:r>
              <a:rPr lang="fr-FR" sz="12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</a:t>
            </a:r>
            <a:r>
              <a:rPr lang="fr-FR" sz="12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=0000s100  </a:t>
            </a:r>
          </a:p>
          <a:p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22:33:10 UT</a:t>
            </a:r>
          </a:p>
          <a:p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fr-FR" sz="12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science frames on </a:t>
            </a:r>
            <a:r>
              <a:rPr lang="fr-FR" sz="12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lang="fr-FR" sz="12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     </a:t>
            </a:r>
            <a:r>
              <a:rPr lang="fr-FR" sz="12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</a:t>
            </a:r>
            <a:r>
              <a:rPr lang="fr-FR" sz="12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=0000s500</a:t>
            </a:r>
          </a:p>
          <a:p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22:35:50 UT</a:t>
            </a:r>
          </a:p>
          <a:p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</a:t>
            </a:r>
            <a:endParaRPr lang="fr-F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1577559"/>
            <a:ext cx="21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OBSERVING RUNS:</a:t>
            </a:r>
            <a:endParaRPr lang="fr-F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22352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re 1"/>
          <p:cNvSpPr>
            <a:spLocks noGrp="1"/>
          </p:cNvSpPr>
          <p:nvPr>
            <p:ph type="title"/>
          </p:nvPr>
        </p:nvSpPr>
        <p:spPr>
          <a:xfrm>
            <a:off x="1357464" y="1750410"/>
            <a:ext cx="7191071" cy="2308966"/>
          </a:xfr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</a:rPr>
              <a:t>European South Observatory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REFERENCE SPECTRA</a:t>
            </a:r>
            <a:endParaRPr lang="en-US" dirty="0" smtClean="0"/>
          </a:p>
        </p:txBody>
      </p:sp>
      <p:sp>
        <p:nvSpPr>
          <p:cNvPr id="113667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0FF4C74-C7A4-4729-8499-74A508316882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13668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11366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D9BCDA4-313B-41C4-BAD4-2C7BE2F8AF8B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72</a:t>
            </a:fld>
            <a:endParaRPr lang="fr-FR" sz="1400" smtClean="0">
              <a:solidFill>
                <a:srgbClr val="FF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815675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ESO reference spectra</a:t>
            </a:r>
          </a:p>
        </p:txBody>
      </p:sp>
      <p:sp>
        <p:nvSpPr>
          <p:cNvPr id="81923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5A94FC-478D-4CD6-AB62-6A637D57B940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8192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80E4DE-F86C-4AF2-A4F0-46D745FB40A5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73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15844" y="1884556"/>
            <a:ext cx="6493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2"/>
              </a:rPr>
              <a:t>https://www.eso.org/sci/observing/tools/standards/spectra/stanlis.html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79141" y="1557338"/>
            <a:ext cx="3959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Right ascension-ordered list of standards: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t="1" b="37341"/>
          <a:stretch/>
        </p:blipFill>
        <p:spPr>
          <a:xfrm>
            <a:off x="2726938" y="2308768"/>
            <a:ext cx="4229100" cy="4464000"/>
          </a:xfrm>
          <a:prstGeom prst="rect">
            <a:avLst/>
          </a:prstGeom>
        </p:spPr>
      </p:pic>
      <p:sp>
        <p:nvSpPr>
          <p:cNvPr id="11" name="Légende encadrée 1 29"/>
          <p:cNvSpPr>
            <a:spLocks/>
          </p:cNvSpPr>
          <p:nvPr/>
        </p:nvSpPr>
        <p:spPr bwMode="auto">
          <a:xfrm>
            <a:off x="0" y="4079707"/>
            <a:ext cx="1964640" cy="634020"/>
          </a:xfrm>
          <a:prstGeom prst="borderCallout1">
            <a:avLst>
              <a:gd name="adj1" fmla="val 54921"/>
              <a:gd name="adj2" fmla="val 100356"/>
              <a:gd name="adj3" fmla="val -242"/>
              <a:gd name="adj4" fmla="val 147362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Click the name</a:t>
            </a:r>
          </a:p>
          <a:p>
            <a:pPr algn="r">
              <a:buFont typeface="Wingdings" panose="05000000000000000000" pitchFamily="2" charset="2"/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of the selected star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947121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ESO reference spectra</a:t>
            </a:r>
          </a:p>
        </p:txBody>
      </p:sp>
      <p:sp>
        <p:nvSpPr>
          <p:cNvPr id="81923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5A94FC-478D-4CD6-AB62-6A637D57B940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8192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80E4DE-F86C-4AF2-A4F0-46D745FB40A5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74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79141" y="1557338"/>
            <a:ext cx="1859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Basic informations</a:t>
            </a:r>
          </a:p>
          <a:p>
            <a:pPr algn="r"/>
            <a:r>
              <a:rPr lang="en-US" dirty="0" smtClean="0"/>
              <a:t>on the star:</a:t>
            </a:r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915" y="1449659"/>
            <a:ext cx="3722170" cy="5408341"/>
          </a:xfrm>
          <a:prstGeom prst="rect">
            <a:avLst/>
          </a:prstGeom>
        </p:spPr>
      </p:pic>
      <p:sp>
        <p:nvSpPr>
          <p:cNvPr id="10" name="Légende encadrée 1 29"/>
          <p:cNvSpPr>
            <a:spLocks/>
          </p:cNvSpPr>
          <p:nvPr/>
        </p:nvSpPr>
        <p:spPr bwMode="auto">
          <a:xfrm>
            <a:off x="6995153" y="2341314"/>
            <a:ext cx="672620" cy="338554"/>
          </a:xfrm>
          <a:prstGeom prst="borderCallout1">
            <a:avLst>
              <a:gd name="adj1" fmla="val 48333"/>
              <a:gd name="adj2" fmla="val -1664"/>
              <a:gd name="adj3" fmla="val 223649"/>
              <a:gd name="adj4" fmla="val -417004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Finder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Légende encadrée 1 29"/>
          <p:cNvSpPr>
            <a:spLocks/>
          </p:cNvSpPr>
          <p:nvPr/>
        </p:nvSpPr>
        <p:spPr bwMode="auto">
          <a:xfrm>
            <a:off x="6995153" y="1949326"/>
            <a:ext cx="2533707" cy="338554"/>
          </a:xfrm>
          <a:prstGeom prst="borderCallout1">
            <a:avLst>
              <a:gd name="adj1" fmla="val 48333"/>
              <a:gd name="adj2" fmla="val -1664"/>
              <a:gd name="adj3" fmla="val 11680"/>
              <a:gd name="adj4" fmla="val -92048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Magnitudes, spectral types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Légende encadrée 1 29"/>
          <p:cNvSpPr>
            <a:spLocks/>
          </p:cNvSpPr>
          <p:nvPr/>
        </p:nvSpPr>
        <p:spPr bwMode="auto">
          <a:xfrm>
            <a:off x="6995153" y="1557338"/>
            <a:ext cx="1196802" cy="338554"/>
          </a:xfrm>
          <a:prstGeom prst="borderCallout1">
            <a:avLst>
              <a:gd name="adj1" fmla="val 48333"/>
              <a:gd name="adj2" fmla="val -1664"/>
              <a:gd name="adj3" fmla="val 62963"/>
              <a:gd name="adj4" fmla="val -128045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Coordinates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Légende encadrée 1 29"/>
          <p:cNvSpPr>
            <a:spLocks/>
          </p:cNvSpPr>
          <p:nvPr/>
        </p:nvSpPr>
        <p:spPr bwMode="auto">
          <a:xfrm>
            <a:off x="6995153" y="3859527"/>
            <a:ext cx="1781898" cy="338554"/>
          </a:xfrm>
          <a:prstGeom prst="borderCallout1">
            <a:avLst>
              <a:gd name="adj1" fmla="val 48333"/>
              <a:gd name="adj2" fmla="val -1664"/>
              <a:gd name="adj3" fmla="val 90314"/>
              <a:gd name="adj4" fmla="val -28561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AB mag. spectrum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Légende encadrée 1 29"/>
          <p:cNvSpPr>
            <a:spLocks/>
          </p:cNvSpPr>
          <p:nvPr/>
        </p:nvSpPr>
        <p:spPr bwMode="auto">
          <a:xfrm>
            <a:off x="6995153" y="5007350"/>
            <a:ext cx="1381147" cy="338554"/>
          </a:xfrm>
          <a:prstGeom prst="borderCallout1">
            <a:avLst>
              <a:gd name="adj1" fmla="val 48333"/>
              <a:gd name="adj2" fmla="val -1664"/>
              <a:gd name="adj3" fmla="val 86895"/>
              <a:gd name="adj4" fmla="val -39456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Flux spectrum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Légende encadrée 1 29"/>
          <p:cNvSpPr>
            <a:spLocks/>
          </p:cNvSpPr>
          <p:nvPr/>
        </p:nvSpPr>
        <p:spPr bwMode="auto">
          <a:xfrm>
            <a:off x="6995153" y="6062575"/>
            <a:ext cx="2826543" cy="338554"/>
          </a:xfrm>
          <a:prstGeom prst="borderCallout1">
            <a:avLst>
              <a:gd name="adj1" fmla="val 48333"/>
              <a:gd name="adj2" fmla="val -1664"/>
              <a:gd name="adj3" fmla="val 216811"/>
              <a:gd name="adj4" fmla="val -59522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Go to FTP server to download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610342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ESO reference spectra</a:t>
            </a:r>
          </a:p>
        </p:txBody>
      </p:sp>
      <p:sp>
        <p:nvSpPr>
          <p:cNvPr id="81923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5A94FC-478D-4CD6-AB62-6A637D57B940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8192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80E4DE-F86C-4AF2-A4F0-46D745FB40A5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75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92820" y="1906859"/>
            <a:ext cx="4230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hlinkClick r:id="rId2"/>
              </a:rPr>
              <a:t>ftp://ftp.eso.org/pub/stecf/standards/ctiostan/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79141" y="1557338"/>
            <a:ext cx="3715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FTP for downloading standard spectra:</a:t>
            </a:r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0" y="2435612"/>
            <a:ext cx="5257800" cy="4038600"/>
          </a:xfrm>
          <a:prstGeom prst="rect">
            <a:avLst/>
          </a:prstGeom>
        </p:spPr>
      </p:pic>
      <p:sp>
        <p:nvSpPr>
          <p:cNvPr id="9" name="Légende encadrée 1 29"/>
          <p:cNvSpPr>
            <a:spLocks/>
          </p:cNvSpPr>
          <p:nvPr/>
        </p:nvSpPr>
        <p:spPr bwMode="auto">
          <a:xfrm>
            <a:off x="0" y="4079707"/>
            <a:ext cx="1964640" cy="634020"/>
          </a:xfrm>
          <a:prstGeom prst="borderCallout1">
            <a:avLst>
              <a:gd name="adj1" fmla="val 54921"/>
              <a:gd name="adj2" fmla="val 100356"/>
              <a:gd name="adj3" fmla="val 256545"/>
              <a:gd name="adj4" fmla="val 134875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Click the name</a:t>
            </a:r>
          </a:p>
          <a:p>
            <a:pPr algn="r">
              <a:buFont typeface="Wingdings" panose="05000000000000000000" pitchFamily="2" charset="2"/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of the selected star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492687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ESO reference spectra</a:t>
            </a:r>
          </a:p>
        </p:txBody>
      </p:sp>
      <p:sp>
        <p:nvSpPr>
          <p:cNvPr id="81923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5A94FC-478D-4CD6-AB62-6A637D57B940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8192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80E4DE-F86C-4AF2-A4F0-46D745FB40A5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76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79141" y="1557338"/>
            <a:ext cx="1451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Spectral data: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678" y="3409950"/>
            <a:ext cx="4086225" cy="3448050"/>
          </a:xfrm>
          <a:prstGeom prst="rect">
            <a:avLst/>
          </a:prstGeom>
        </p:spPr>
      </p:pic>
      <p:sp>
        <p:nvSpPr>
          <p:cNvPr id="10" name="Légende encadrée 1 29"/>
          <p:cNvSpPr>
            <a:spLocks/>
          </p:cNvSpPr>
          <p:nvPr/>
        </p:nvSpPr>
        <p:spPr bwMode="auto">
          <a:xfrm>
            <a:off x="4641586" y="1557338"/>
            <a:ext cx="1498552" cy="338554"/>
          </a:xfrm>
          <a:prstGeom prst="borderCallout1">
            <a:avLst>
              <a:gd name="adj1" fmla="val 48333"/>
              <a:gd name="adj2" fmla="val -1664"/>
              <a:gd name="adj3" fmla="val 562866"/>
              <a:gd name="adj4" fmla="val -96005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Wavelength (</a:t>
            </a:r>
            <a:r>
              <a:rPr lang="en-US" sz="1600" dirty="0">
                <a:solidFill>
                  <a:schemeClr val="tx1"/>
                </a:solidFill>
              </a:rPr>
              <a:t>Å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Légende encadrée 1 29"/>
          <p:cNvSpPr>
            <a:spLocks/>
          </p:cNvSpPr>
          <p:nvPr/>
        </p:nvSpPr>
        <p:spPr bwMode="auto">
          <a:xfrm>
            <a:off x="5046549" y="1977368"/>
            <a:ext cx="2488823" cy="338554"/>
          </a:xfrm>
          <a:prstGeom prst="borderCallout1">
            <a:avLst>
              <a:gd name="adj1" fmla="val 48333"/>
              <a:gd name="adj2" fmla="val -1664"/>
              <a:gd name="adj3" fmla="val 421234"/>
              <a:gd name="adj4" fmla="val -33525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Flux (ergs/cm</a:t>
            </a:r>
            <a:r>
              <a:rPr lang="en-US" sz="1600" baseline="30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/s/</a:t>
            </a:r>
            <a:r>
              <a:rPr lang="en-US" sz="1600" dirty="0" smtClean="0">
                <a:solidFill>
                  <a:schemeClr val="tx1"/>
                </a:solidFill>
              </a:rPr>
              <a:t>Å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 x 10</a:t>
            </a:r>
            <a:r>
              <a:rPr lang="en-US" sz="1600" baseline="30000" dirty="0" smtClean="0">
                <a:solidFill>
                  <a:schemeClr val="tx1"/>
                </a:solidFill>
                <a:latin typeface="+mn-lt"/>
              </a:rPr>
              <a:t>16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79142" y="1951463"/>
            <a:ext cx="31646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f-prefixed files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(ex: “fhr9087.dat”):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Légende encadrée 1 29"/>
          <p:cNvSpPr>
            <a:spLocks/>
          </p:cNvSpPr>
          <p:nvPr/>
        </p:nvSpPr>
        <p:spPr bwMode="auto">
          <a:xfrm>
            <a:off x="6441783" y="2397398"/>
            <a:ext cx="1732205" cy="338554"/>
          </a:xfrm>
          <a:prstGeom prst="borderCallout1">
            <a:avLst>
              <a:gd name="adj1" fmla="val 48333"/>
              <a:gd name="adj2" fmla="val -1664"/>
              <a:gd name="adj3" fmla="val 322421"/>
              <a:gd name="adj4" fmla="val -62942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Flux (</a:t>
            </a:r>
            <a:r>
              <a:rPr lang="en-US" sz="1600" dirty="0" err="1" smtClean="0">
                <a:solidFill>
                  <a:schemeClr val="tx1"/>
                </a:solidFill>
                <a:latin typeface="+mn-lt"/>
              </a:rPr>
              <a:t>milli-</a:t>
            </a:r>
            <a:r>
              <a:rPr lang="en-US" sz="1600" dirty="0" err="1" smtClean="0">
                <a:solidFill>
                  <a:srgbClr val="FFFF00"/>
                </a:solidFill>
                <a:latin typeface="+mn-lt"/>
              </a:rPr>
              <a:t>Jansky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Légende encadrée 1 29"/>
          <p:cNvSpPr>
            <a:spLocks/>
          </p:cNvSpPr>
          <p:nvPr/>
        </p:nvSpPr>
        <p:spPr bwMode="auto">
          <a:xfrm>
            <a:off x="7080400" y="2795125"/>
            <a:ext cx="1140697" cy="338554"/>
          </a:xfrm>
          <a:prstGeom prst="borderCallout1">
            <a:avLst>
              <a:gd name="adj1" fmla="val 48333"/>
              <a:gd name="adj2" fmla="val -1664"/>
              <a:gd name="adj3" fmla="val 180788"/>
              <a:gd name="adj4" fmla="val -32995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Bin size (Å)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964378" y="4404733"/>
            <a:ext cx="27446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 </a:t>
            </a:r>
            <a:r>
              <a:rPr lang="fr-FR" dirty="0" smtClean="0">
                <a:solidFill>
                  <a:srgbClr val="FFFF00"/>
                </a:solidFill>
              </a:rPr>
              <a:t>Jansky</a:t>
            </a:r>
            <a:r>
              <a:rPr lang="fr-FR" dirty="0" smtClean="0"/>
              <a:t> = 10</a:t>
            </a:r>
            <a:r>
              <a:rPr lang="fr-FR" baseline="30000" dirty="0" smtClean="0"/>
              <a:t>-26</a:t>
            </a:r>
            <a:r>
              <a:rPr lang="fr-FR" dirty="0" smtClean="0"/>
              <a:t> W m</a:t>
            </a:r>
            <a:r>
              <a:rPr lang="fr-FR" baseline="30000" dirty="0" smtClean="0"/>
              <a:t>-2</a:t>
            </a:r>
            <a:r>
              <a:rPr lang="fr-FR" dirty="0" smtClean="0"/>
              <a:t> Hz</a:t>
            </a:r>
            <a:r>
              <a:rPr lang="fr-FR" baseline="30000" dirty="0" smtClean="0"/>
              <a:t>-1</a:t>
            </a:r>
            <a:endParaRPr lang="fr-FR" baseline="30000" dirty="0"/>
          </a:p>
        </p:txBody>
      </p:sp>
    </p:spTree>
    <p:extLst>
      <p:ext uri="{BB962C8B-B14F-4D97-AF65-F5344CB8AC3E}">
        <p14:creationId xmlns:p14="http://schemas.microsoft.com/office/powerpoint/2010/main" val="392073583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ESO reference spectra</a:t>
            </a:r>
          </a:p>
        </p:txBody>
      </p:sp>
      <p:sp>
        <p:nvSpPr>
          <p:cNvPr id="81923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35A94FC-478D-4CD6-AB62-6A637D57B940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8192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A80E4DE-F86C-4AF2-A4F0-46D745FB40A5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77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79141" y="1557338"/>
            <a:ext cx="1451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Spectral data:</a:t>
            </a:r>
            <a:endParaRPr lang="en-US" dirty="0"/>
          </a:p>
        </p:txBody>
      </p:sp>
      <p:sp>
        <p:nvSpPr>
          <p:cNvPr id="10" name="Légende encadrée 1 29"/>
          <p:cNvSpPr>
            <a:spLocks/>
          </p:cNvSpPr>
          <p:nvPr/>
        </p:nvSpPr>
        <p:spPr bwMode="auto">
          <a:xfrm>
            <a:off x="4641586" y="1557338"/>
            <a:ext cx="1498552" cy="338554"/>
          </a:xfrm>
          <a:prstGeom prst="borderCallout1">
            <a:avLst>
              <a:gd name="adj1" fmla="val 48333"/>
              <a:gd name="adj2" fmla="val -1664"/>
              <a:gd name="adj3" fmla="val 658386"/>
              <a:gd name="adj4" fmla="val -22336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Wavelength (</a:t>
            </a:r>
            <a:r>
              <a:rPr lang="en-US" sz="1600" dirty="0">
                <a:solidFill>
                  <a:schemeClr val="tx1"/>
                </a:solidFill>
              </a:rPr>
              <a:t>Å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Légende encadrée 1 29"/>
          <p:cNvSpPr>
            <a:spLocks/>
          </p:cNvSpPr>
          <p:nvPr/>
        </p:nvSpPr>
        <p:spPr bwMode="auto">
          <a:xfrm>
            <a:off x="5470296" y="2010822"/>
            <a:ext cx="1379545" cy="338554"/>
          </a:xfrm>
          <a:prstGeom prst="borderCallout1">
            <a:avLst>
              <a:gd name="adj1" fmla="val 48333"/>
              <a:gd name="adj2" fmla="val -1664"/>
              <a:gd name="adj3" fmla="val 503578"/>
              <a:gd name="adj4" fmla="val -30292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n-US" sz="1600" dirty="0" smtClean="0">
                <a:solidFill>
                  <a:srgbClr val="FFFF00"/>
                </a:solidFill>
                <a:latin typeface="+mn-lt"/>
              </a:rPr>
              <a:t>AB magnitude</a:t>
            </a:r>
            <a:endParaRPr lang="en-US" sz="2400" b="1" dirty="0">
              <a:solidFill>
                <a:srgbClr val="FFFF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79142" y="1951463"/>
            <a:ext cx="33650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</a:t>
            </a:r>
            <a:r>
              <a:rPr lang="en-US" sz="2800" dirty="0" smtClean="0">
                <a:solidFill>
                  <a:srgbClr val="FF0000"/>
                </a:solidFill>
              </a:rPr>
              <a:t>-prefixed files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(ex: “mhr9087.dat”):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Légende encadrée 1 29"/>
          <p:cNvSpPr>
            <a:spLocks/>
          </p:cNvSpPr>
          <p:nvPr/>
        </p:nvSpPr>
        <p:spPr bwMode="auto">
          <a:xfrm>
            <a:off x="6132546" y="2482891"/>
            <a:ext cx="1140697" cy="338554"/>
          </a:xfrm>
          <a:prstGeom prst="borderCallout1">
            <a:avLst>
              <a:gd name="adj1" fmla="val 48333"/>
              <a:gd name="adj2" fmla="val -1664"/>
              <a:gd name="adj3" fmla="val 388296"/>
              <a:gd name="adj4" fmla="val -32017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Bin size (Å)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675" y="3743325"/>
            <a:ext cx="2152650" cy="311467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255834" y="3400008"/>
            <a:ext cx="30989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m</a:t>
            </a:r>
            <a:r>
              <a:rPr lang="fr-FR" baseline="-25000" dirty="0" smtClean="0">
                <a:solidFill>
                  <a:srgbClr val="FFFF00"/>
                </a:solidFill>
              </a:rPr>
              <a:t>AB</a:t>
            </a:r>
            <a:r>
              <a:rPr lang="fr-FR" dirty="0" smtClean="0"/>
              <a:t>=-2.5×Log</a:t>
            </a:r>
            <a:r>
              <a:rPr lang="fr-FR" baseline="-25000" dirty="0" smtClean="0"/>
              <a:t>10</a:t>
            </a:r>
            <a:r>
              <a:rPr lang="fr-FR" dirty="0" smtClean="0"/>
              <a:t>( Flux / 3631Jy 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0569586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re 1"/>
          <p:cNvSpPr>
            <a:spLocks noGrp="1"/>
          </p:cNvSpPr>
          <p:nvPr>
            <p:ph type="title"/>
          </p:nvPr>
        </p:nvSpPr>
        <p:spPr>
          <a:xfrm>
            <a:off x="2533650" y="2898775"/>
            <a:ext cx="4838700" cy="1060450"/>
          </a:xfr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mtClean="0">
                <a:solidFill>
                  <a:srgbClr val="FFFF00"/>
                </a:solidFill>
              </a:rPr>
              <a:t>SAMPLE SPECTRA</a:t>
            </a:r>
            <a:endParaRPr lang="en-US" smtClean="0"/>
          </a:p>
        </p:txBody>
      </p:sp>
      <p:sp>
        <p:nvSpPr>
          <p:cNvPr id="113667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0FF4C74-C7A4-4729-8499-74A508316882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13668" name="Espace réservé du pied de page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113669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D9BCDA4-313B-41C4-BAD4-2C7BE2F8AF8B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78</a:t>
            </a:fld>
            <a:endParaRPr lang="fr-FR" sz="1400" smtClean="0">
              <a:solidFill>
                <a:srgbClr val="FF9966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Solar spectrum</a:t>
            </a:r>
          </a:p>
        </p:txBody>
      </p:sp>
      <p:sp>
        <p:nvSpPr>
          <p:cNvPr id="114691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066DE0-45E2-4567-BEF0-F3B36E18B1DA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1469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8EE9797-005F-4722-9205-20763A29A4C0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79</a:t>
            </a:fld>
            <a:endParaRPr lang="fr-FR" sz="1400" smtClean="0">
              <a:solidFill>
                <a:srgbClr val="FF9966"/>
              </a:solidFill>
            </a:endParaRPr>
          </a:p>
        </p:txBody>
      </p:sp>
      <p:pic>
        <p:nvPicPr>
          <p:cNvPr id="114693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7625" y="1449388"/>
            <a:ext cx="7270750" cy="43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4" name="ZoneTexte 2"/>
          <p:cNvSpPr txBox="1">
            <a:spLocks noChangeArrowheads="1"/>
          </p:cNvSpPr>
          <p:nvPr/>
        </p:nvSpPr>
        <p:spPr bwMode="auto">
          <a:xfrm>
            <a:off x="2093913" y="5929313"/>
            <a:ext cx="580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Hydrogen “H</a:t>
            </a:r>
            <a:r>
              <a:rPr lang="en-US" sz="2000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” line (LHIRES-III + </a:t>
            </a:r>
            <a:r>
              <a:rPr lang="en-US" sz="2000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2400 gr/mm)</a:t>
            </a:r>
            <a:r>
              <a:rPr lang="en-US" sz="2000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sz="2000" i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e 30"/>
          <p:cNvGrpSpPr>
            <a:grpSpLocks/>
          </p:cNvGrpSpPr>
          <p:nvPr/>
        </p:nvGrpSpPr>
        <p:grpSpPr bwMode="auto">
          <a:xfrm rot="-1294132">
            <a:off x="7234238" y="1268413"/>
            <a:ext cx="311150" cy="1238250"/>
            <a:chOff x="8549710" y="2283434"/>
            <a:chExt cx="311546" cy="1239047"/>
          </a:xfrm>
        </p:grpSpPr>
        <p:cxnSp>
          <p:nvCxnSpPr>
            <p:cNvPr id="28725" name="Connecteur droit 26"/>
            <p:cNvCxnSpPr>
              <a:cxnSpLocks noChangeShapeType="1"/>
            </p:cNvCxnSpPr>
            <p:nvPr/>
          </p:nvCxnSpPr>
          <p:spPr bwMode="auto">
            <a:xfrm>
              <a:off x="8762947" y="2283434"/>
              <a:ext cx="0" cy="1239047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8726" name="Triangle isocèle 27"/>
            <p:cNvSpPr>
              <a:spLocks noChangeArrowheads="1"/>
            </p:cNvSpPr>
            <p:nvPr/>
          </p:nvSpPr>
          <p:spPr bwMode="auto">
            <a:xfrm rot="5400000">
              <a:off x="8543001" y="2747184"/>
              <a:ext cx="324964" cy="31154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</p:grpSp>
      <p:sp>
        <p:nvSpPr>
          <p:cNvPr id="89" name="Triangle isocèle 88"/>
          <p:cNvSpPr/>
          <p:nvPr/>
        </p:nvSpPr>
        <p:spPr bwMode="auto">
          <a:xfrm rot="15000000">
            <a:off x="7734300" y="1081088"/>
            <a:ext cx="573088" cy="1122362"/>
          </a:xfrm>
          <a:prstGeom prst="triangle">
            <a:avLst/>
          </a:prstGeom>
          <a:gradFill>
            <a:gsLst>
              <a:gs pos="0">
                <a:schemeClr val="tx2">
                  <a:lumMod val="90000"/>
                </a:schemeClr>
              </a:gs>
              <a:gs pos="100000">
                <a:schemeClr val="tx2">
                  <a:lumMod val="90000"/>
                  <a:alpha val="50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28676" name="Rectangle 4"/>
          <p:cNvSpPr>
            <a:spLocks/>
          </p:cNvSpPr>
          <p:nvPr/>
        </p:nvSpPr>
        <p:spPr bwMode="auto">
          <a:xfrm rot="677077" flipV="1">
            <a:off x="5475288" y="4054475"/>
            <a:ext cx="2038350" cy="2255838"/>
          </a:xfrm>
          <a:custGeom>
            <a:avLst/>
            <a:gdLst>
              <a:gd name="T0" fmla="*/ 0 w 1452507"/>
              <a:gd name="T1" fmla="*/ 0 h 1968477"/>
              <a:gd name="T2" fmla="*/ 42534757 w 1452507"/>
              <a:gd name="T3" fmla="*/ 2734357 h 1968477"/>
              <a:gd name="T4" fmla="*/ 43001536 w 1452507"/>
              <a:gd name="T5" fmla="*/ 4781928 h 1968477"/>
              <a:gd name="T6" fmla="*/ 1390297 w 1452507"/>
              <a:gd name="T7" fmla="*/ 7688562 h 1968477"/>
              <a:gd name="T8" fmla="*/ 0 w 1452507"/>
              <a:gd name="T9" fmla="*/ 0 h 19684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52507" h="1968477">
                <a:moveTo>
                  <a:pt x="0" y="0"/>
                </a:moveTo>
                <a:lnTo>
                  <a:pt x="1436740" y="700068"/>
                </a:lnTo>
                <a:lnTo>
                  <a:pt x="1452507" y="1224301"/>
                </a:lnTo>
                <a:lnTo>
                  <a:pt x="46961" y="1968477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7000">
                <a:srgbClr val="FFC000"/>
              </a:gs>
              <a:gs pos="34000">
                <a:srgbClr val="FFFF00"/>
              </a:gs>
              <a:gs pos="50000">
                <a:srgbClr val="92D050"/>
              </a:gs>
              <a:gs pos="64999">
                <a:srgbClr val="00B0F0"/>
              </a:gs>
              <a:gs pos="82500">
                <a:srgbClr val="0070C0"/>
              </a:gs>
              <a:gs pos="100000">
                <a:srgbClr val="7030A0"/>
              </a:gs>
            </a:gsLst>
            <a:lin ang="66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/>
          <a:p>
            <a:endParaRPr lang="en-US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65100"/>
            <a:ext cx="7985125" cy="1143000"/>
          </a:xfrm>
        </p:spPr>
        <p:txBody>
          <a:bodyPr/>
          <a:lstStyle/>
          <a:p>
            <a:pPr eaLnBrk="1" hangingPunct="1"/>
            <a:r>
              <a:rPr lang="en-US" smtClean="0"/>
              <a:t>Building blocks</a:t>
            </a:r>
          </a:p>
        </p:txBody>
      </p:sp>
      <p:sp>
        <p:nvSpPr>
          <p:cNvPr id="28678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B653A94-66AF-46D2-950E-02A336345A8A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28679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1400" smtClean="0">
                <a:solidFill>
                  <a:srgbClr val="FF9966"/>
                </a:solidFill>
              </a:rPr>
              <a:t>C2PU-Team, Observatoire de Nice</a:t>
            </a:r>
          </a:p>
        </p:txBody>
      </p:sp>
      <p:sp>
        <p:nvSpPr>
          <p:cNvPr id="2868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31125" y="6324600"/>
            <a:ext cx="206375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C8C013-6ADD-4BAB-8D07-E60F1E4C744B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4" name="Triangle isocèle 3"/>
          <p:cNvSpPr/>
          <p:nvPr/>
        </p:nvSpPr>
        <p:spPr bwMode="auto">
          <a:xfrm rot="4213860">
            <a:off x="5379245" y="1002506"/>
            <a:ext cx="1712912" cy="2562225"/>
          </a:xfrm>
          <a:prstGeom prst="triangle">
            <a:avLst/>
          </a:prstGeom>
          <a:gradFill>
            <a:gsLst>
              <a:gs pos="0">
                <a:schemeClr val="tx2">
                  <a:lumMod val="90000"/>
                </a:schemeClr>
              </a:gs>
              <a:gs pos="100000">
                <a:schemeClr val="tx2">
                  <a:lumMod val="90000"/>
                  <a:alpha val="50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28682" name="Rectangle 4"/>
          <p:cNvSpPr>
            <a:spLocks/>
          </p:cNvSpPr>
          <p:nvPr/>
        </p:nvSpPr>
        <p:spPr bwMode="auto">
          <a:xfrm rot="677077" flipV="1">
            <a:off x="830263" y="3368675"/>
            <a:ext cx="4746625" cy="2300288"/>
          </a:xfrm>
          <a:custGeom>
            <a:avLst/>
            <a:gdLst>
              <a:gd name="T0" fmla="*/ 0 w 3384587"/>
              <a:gd name="T1" fmla="*/ 1176225 h 2007219"/>
              <a:gd name="T2" fmla="*/ 98633829 w 3384587"/>
              <a:gd name="T3" fmla="*/ 0 h 2007219"/>
              <a:gd name="T4" fmla="*/ 99618459 w 3384587"/>
              <a:gd name="T5" fmla="*/ 7841493 h 2007219"/>
              <a:gd name="T6" fmla="*/ 0 w 3384587"/>
              <a:gd name="T7" fmla="*/ 6883088 h 2007219"/>
              <a:gd name="T8" fmla="*/ 0 w 3384587"/>
              <a:gd name="T9" fmla="*/ 1176225 h 20072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84587" h="2007219">
                <a:moveTo>
                  <a:pt x="0" y="301083"/>
                </a:moveTo>
                <a:lnTo>
                  <a:pt x="3351134" y="0"/>
                </a:lnTo>
                <a:lnTo>
                  <a:pt x="3384587" y="2007219"/>
                </a:lnTo>
                <a:lnTo>
                  <a:pt x="0" y="1761893"/>
                </a:lnTo>
                <a:lnTo>
                  <a:pt x="0" y="301083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7000">
                <a:srgbClr val="FFC000"/>
              </a:gs>
              <a:gs pos="34000">
                <a:srgbClr val="FFFF00"/>
              </a:gs>
              <a:gs pos="50000">
                <a:srgbClr val="92D050"/>
              </a:gs>
              <a:gs pos="64999">
                <a:srgbClr val="00B0F0"/>
              </a:gs>
              <a:gs pos="82500">
                <a:srgbClr val="0070C0"/>
              </a:gs>
              <a:gs pos="100000">
                <a:srgbClr val="7030A0"/>
              </a:gs>
            </a:gsLst>
            <a:lin ang="60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5720" rIns="45720" anchor="ctr" anchorCtr="1"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 rot="20460604">
            <a:off x="600075" y="2614613"/>
            <a:ext cx="4616450" cy="1655762"/>
          </a:xfrm>
          <a:prstGeom prst="rect">
            <a:avLst/>
          </a:prstGeom>
          <a:solidFill>
            <a:schemeClr val="tx2">
              <a:lumMod val="90000"/>
              <a:alpha val="50000"/>
            </a:schemeClr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 bwMode="auto">
          <a:xfrm rot="5400000">
            <a:off x="-598487" y="3741738"/>
            <a:ext cx="2725737" cy="617537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fr-FR"/>
          </a:p>
        </p:txBody>
      </p:sp>
      <p:sp>
        <p:nvSpPr>
          <p:cNvPr id="67" name="Corde 66"/>
          <p:cNvSpPr/>
          <p:nvPr/>
        </p:nvSpPr>
        <p:spPr bwMode="auto">
          <a:xfrm rot="20326999">
            <a:off x="4867275" y="900113"/>
            <a:ext cx="1879600" cy="3194050"/>
          </a:xfrm>
          <a:prstGeom prst="chord">
            <a:avLst>
              <a:gd name="adj1" fmla="val 7496573"/>
              <a:gd name="adj2" fmla="val 14470394"/>
            </a:avLst>
          </a:prstGeom>
          <a:solidFill>
            <a:srgbClr val="00B0F0"/>
          </a:solidFill>
          <a:ln w="254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fr-FR"/>
          </a:p>
        </p:txBody>
      </p:sp>
      <p:sp>
        <p:nvSpPr>
          <p:cNvPr id="68" name="Corde 67"/>
          <p:cNvSpPr/>
          <p:nvPr/>
        </p:nvSpPr>
        <p:spPr bwMode="auto">
          <a:xfrm rot="11559430" flipH="1">
            <a:off x="5200650" y="3163888"/>
            <a:ext cx="2690813" cy="4284662"/>
          </a:xfrm>
          <a:prstGeom prst="chord">
            <a:avLst>
              <a:gd name="adj1" fmla="val 7496573"/>
              <a:gd name="adj2" fmla="val 14118288"/>
            </a:avLst>
          </a:prstGeom>
          <a:solidFill>
            <a:srgbClr val="00B0F0"/>
          </a:solidFill>
          <a:ln w="254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fr-FR"/>
          </a:p>
        </p:txBody>
      </p:sp>
      <p:cxnSp>
        <p:nvCxnSpPr>
          <p:cNvPr id="28687" name="Connecteur droit 11"/>
          <p:cNvCxnSpPr>
            <a:cxnSpLocks noChangeShapeType="1"/>
          </p:cNvCxnSpPr>
          <p:nvPr/>
        </p:nvCxnSpPr>
        <p:spPr bwMode="auto">
          <a:xfrm flipH="1">
            <a:off x="7175500" y="4211638"/>
            <a:ext cx="582613" cy="24511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8688" name="Connecteur droit 15"/>
          <p:cNvCxnSpPr>
            <a:cxnSpLocks noChangeShapeType="1"/>
          </p:cNvCxnSpPr>
          <p:nvPr/>
        </p:nvCxnSpPr>
        <p:spPr bwMode="auto">
          <a:xfrm>
            <a:off x="1073150" y="4084638"/>
            <a:ext cx="7666038" cy="1625600"/>
          </a:xfrm>
          <a:prstGeom prst="line">
            <a:avLst/>
          </a:prstGeom>
          <a:noFill/>
          <a:ln w="25400" algn="ctr">
            <a:solidFill>
              <a:srgbClr val="FFC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8689" name="Connecteur droit 18"/>
          <p:cNvCxnSpPr>
            <a:cxnSpLocks noChangeShapeType="1"/>
          </p:cNvCxnSpPr>
          <p:nvPr/>
        </p:nvCxnSpPr>
        <p:spPr bwMode="auto">
          <a:xfrm flipV="1">
            <a:off x="1073150" y="4084638"/>
            <a:ext cx="3879850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8690" name="Connecteur droit 83"/>
          <p:cNvCxnSpPr>
            <a:cxnSpLocks noChangeShapeType="1"/>
          </p:cNvCxnSpPr>
          <p:nvPr/>
        </p:nvCxnSpPr>
        <p:spPr bwMode="auto">
          <a:xfrm flipV="1">
            <a:off x="1073150" y="1746250"/>
            <a:ext cx="6684963" cy="2327275"/>
          </a:xfrm>
          <a:prstGeom prst="line">
            <a:avLst/>
          </a:prstGeom>
          <a:noFill/>
          <a:ln w="25400" algn="ctr">
            <a:solidFill>
              <a:srgbClr val="FFC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95" name="Légende encadrée 1 29"/>
          <p:cNvSpPr>
            <a:spLocks/>
          </p:cNvSpPr>
          <p:nvPr/>
        </p:nvSpPr>
        <p:spPr bwMode="auto">
          <a:xfrm>
            <a:off x="192088" y="5705172"/>
            <a:ext cx="1846018" cy="634020"/>
          </a:xfrm>
          <a:prstGeom prst="borderCallout1">
            <a:avLst>
              <a:gd name="adj1" fmla="val -4146"/>
              <a:gd name="adj2" fmla="val 47975"/>
              <a:gd name="adj3" fmla="val -122028"/>
              <a:gd name="adj4" fmla="val 27131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Dispersing element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(grating)</a:t>
            </a:r>
            <a:endParaRPr lang="en-US" sz="2400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96" name="Arc 95"/>
          <p:cNvSpPr>
            <a:spLocks noChangeAspect="1"/>
          </p:cNvSpPr>
          <p:nvPr/>
        </p:nvSpPr>
        <p:spPr bwMode="auto">
          <a:xfrm>
            <a:off x="-2395538" y="633413"/>
            <a:ext cx="6956426" cy="6956425"/>
          </a:xfrm>
          <a:prstGeom prst="arc">
            <a:avLst>
              <a:gd name="adj1" fmla="val 21575917"/>
              <a:gd name="adj2" fmla="val 654147"/>
            </a:avLst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lg" len="lg"/>
            <a:tailEnd type="stealth" w="lg" len="lg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693" name="ZoneTexte 96"/>
          <p:cNvSpPr txBox="1">
            <a:spLocks noChangeArrowheads="1"/>
          </p:cNvSpPr>
          <p:nvPr/>
        </p:nvSpPr>
        <p:spPr bwMode="auto">
          <a:xfrm>
            <a:off x="4251325" y="4740275"/>
            <a:ext cx="385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1" i="1">
                <a:solidFill>
                  <a:srgbClr val="00B0F0"/>
                </a:solidFill>
                <a:sym typeface="Symbol" panose="05050102010706020507" pitchFamily="18" charset="2"/>
              </a:rPr>
              <a:t></a:t>
            </a:r>
            <a:r>
              <a:rPr lang="fr-FR" sz="2000" b="1" i="1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endParaRPr lang="fr-FR" sz="2000" b="1" i="1" baseline="-2500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Arc 97"/>
          <p:cNvSpPr>
            <a:spLocks noChangeAspect="1"/>
          </p:cNvSpPr>
          <p:nvPr/>
        </p:nvSpPr>
        <p:spPr bwMode="auto">
          <a:xfrm>
            <a:off x="-2586038" y="503238"/>
            <a:ext cx="7218363" cy="7216775"/>
          </a:xfrm>
          <a:prstGeom prst="arc">
            <a:avLst>
              <a:gd name="adj1" fmla="val 20426093"/>
              <a:gd name="adj2" fmla="val 21570887"/>
            </a:avLst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stealth" w="lg" len="lg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695" name="ZoneTexte 98"/>
          <p:cNvSpPr txBox="1">
            <a:spLocks noChangeArrowheads="1"/>
          </p:cNvSpPr>
          <p:nvPr/>
        </p:nvSpPr>
        <p:spPr bwMode="auto">
          <a:xfrm>
            <a:off x="4149725" y="2468563"/>
            <a:ext cx="4460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1" i="1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fr-FR" sz="20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endParaRPr lang="fr-FR" sz="2000" b="1" i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Légende encadrée 1 29"/>
          <p:cNvSpPr>
            <a:spLocks/>
          </p:cNvSpPr>
          <p:nvPr/>
        </p:nvSpPr>
        <p:spPr bwMode="auto">
          <a:xfrm>
            <a:off x="228600" y="2114550"/>
            <a:ext cx="2130425" cy="338138"/>
          </a:xfrm>
          <a:prstGeom prst="borderCallout1">
            <a:avLst>
              <a:gd name="adj1" fmla="val 105258"/>
              <a:gd name="adj2" fmla="val 48518"/>
              <a:gd name="adj3" fmla="val 360031"/>
              <a:gd name="adj4" fmla="val 118366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Collimated input beam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2" name="Légende encadrée 1 29"/>
          <p:cNvSpPr>
            <a:spLocks/>
          </p:cNvSpPr>
          <p:nvPr/>
        </p:nvSpPr>
        <p:spPr bwMode="auto">
          <a:xfrm>
            <a:off x="1189038" y="1530350"/>
            <a:ext cx="1697037" cy="338138"/>
          </a:xfrm>
          <a:prstGeom prst="borderCallout1">
            <a:avLst>
              <a:gd name="adj1" fmla="val 43719"/>
              <a:gd name="adj2" fmla="val 99882"/>
              <a:gd name="adj3" fmla="val 154899"/>
              <a:gd name="adj4" fmla="val 215387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Collimation optics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3" name="Légende encadrée 1 29"/>
          <p:cNvSpPr>
            <a:spLocks/>
          </p:cNvSpPr>
          <p:nvPr/>
        </p:nvSpPr>
        <p:spPr bwMode="auto">
          <a:xfrm>
            <a:off x="2238375" y="5910263"/>
            <a:ext cx="1584325" cy="338137"/>
          </a:xfrm>
          <a:prstGeom prst="borderCallout1">
            <a:avLst>
              <a:gd name="adj1" fmla="val -727"/>
              <a:gd name="adj2" fmla="val 51440"/>
              <a:gd name="adj3" fmla="val -228013"/>
              <a:gd name="adj4" fmla="val 104489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Dispersed beam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4" name="Légende encadrée 1 29"/>
          <p:cNvSpPr>
            <a:spLocks/>
          </p:cNvSpPr>
          <p:nvPr/>
        </p:nvSpPr>
        <p:spPr bwMode="auto">
          <a:xfrm>
            <a:off x="6372225" y="3586163"/>
            <a:ext cx="1416050" cy="338137"/>
          </a:xfrm>
          <a:prstGeom prst="borderCallout1">
            <a:avLst>
              <a:gd name="adj1" fmla="val 40299"/>
              <a:gd name="adj2" fmla="val 717"/>
              <a:gd name="adj3" fmla="val 298491"/>
              <a:gd name="adj4" fmla="val -57496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Camera optics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5" name="Légende encadrée 1 29"/>
          <p:cNvSpPr>
            <a:spLocks/>
          </p:cNvSpPr>
          <p:nvPr/>
        </p:nvSpPr>
        <p:spPr bwMode="auto">
          <a:xfrm>
            <a:off x="8004175" y="4527550"/>
            <a:ext cx="741363" cy="338138"/>
          </a:xfrm>
          <a:prstGeom prst="borderCallout1">
            <a:avLst>
              <a:gd name="adj1" fmla="val 40299"/>
              <a:gd name="adj2" fmla="val 717"/>
              <a:gd name="adj3" fmla="val 66009"/>
              <a:gd name="adj4" fmla="val -48131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Sensor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6" name="Légende encadrée 1 29"/>
          <p:cNvSpPr>
            <a:spLocks/>
          </p:cNvSpPr>
          <p:nvPr/>
        </p:nvSpPr>
        <p:spPr bwMode="auto">
          <a:xfrm>
            <a:off x="6064250" y="3016250"/>
            <a:ext cx="1220788" cy="339725"/>
          </a:xfrm>
          <a:prstGeom prst="borderCallout1">
            <a:avLst>
              <a:gd name="adj1" fmla="val -4146"/>
              <a:gd name="adj2" fmla="val 51914"/>
              <a:gd name="adj3" fmla="val -323742"/>
              <a:gd name="adj4" fmla="val 111264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Entrance slit</a:t>
            </a:r>
            <a:endParaRPr lang="en-US" sz="2400" b="1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7" name="Légende encadrée 1 29"/>
          <p:cNvSpPr>
            <a:spLocks/>
          </p:cNvSpPr>
          <p:nvPr/>
        </p:nvSpPr>
        <p:spPr bwMode="auto">
          <a:xfrm>
            <a:off x="8374063" y="1922159"/>
            <a:ext cx="1312219" cy="634020"/>
          </a:xfrm>
          <a:prstGeom prst="borderCallout1">
            <a:avLst>
              <a:gd name="adj1" fmla="val -4146"/>
              <a:gd name="adj2" fmla="val 51914"/>
              <a:gd name="adj3" fmla="val -45140"/>
              <a:gd name="adj4" fmla="val 5348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Light from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the telescope</a:t>
            </a:r>
            <a:endParaRPr lang="en-US" sz="2400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28703" name="Connecteur droit avec flèche 4"/>
          <p:cNvCxnSpPr>
            <a:cxnSpLocks noChangeShapeType="1"/>
          </p:cNvCxnSpPr>
          <p:nvPr/>
        </p:nvCxnSpPr>
        <p:spPr bwMode="auto">
          <a:xfrm flipH="1">
            <a:off x="5441950" y="2263775"/>
            <a:ext cx="792163" cy="292100"/>
          </a:xfrm>
          <a:prstGeom prst="straightConnector1">
            <a:avLst/>
          </a:prstGeom>
          <a:noFill/>
          <a:ln w="38100" algn="ctr">
            <a:solidFill>
              <a:srgbClr val="FFC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8704" name="Connecteur droit avec flèche 34"/>
          <p:cNvCxnSpPr>
            <a:cxnSpLocks noChangeShapeType="1"/>
          </p:cNvCxnSpPr>
          <p:nvPr/>
        </p:nvCxnSpPr>
        <p:spPr bwMode="auto">
          <a:xfrm flipH="1">
            <a:off x="3203575" y="3049665"/>
            <a:ext cx="792163" cy="292100"/>
          </a:xfrm>
          <a:prstGeom prst="straightConnector1">
            <a:avLst/>
          </a:prstGeom>
          <a:noFill/>
          <a:ln w="38100" algn="ctr">
            <a:solidFill>
              <a:srgbClr val="FFC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8705" name="Connecteur droit avec flèche 35"/>
          <p:cNvCxnSpPr>
            <a:cxnSpLocks noChangeShapeType="1"/>
          </p:cNvCxnSpPr>
          <p:nvPr/>
        </p:nvCxnSpPr>
        <p:spPr bwMode="auto">
          <a:xfrm flipH="1">
            <a:off x="8002588" y="1381125"/>
            <a:ext cx="792162" cy="292100"/>
          </a:xfrm>
          <a:prstGeom prst="straightConnector1">
            <a:avLst/>
          </a:prstGeom>
          <a:noFill/>
          <a:ln w="38100" algn="ctr">
            <a:solidFill>
              <a:srgbClr val="FFC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8706" name="Connecteur droit avec flèche 36"/>
          <p:cNvCxnSpPr>
            <a:cxnSpLocks noChangeShapeType="1"/>
          </p:cNvCxnSpPr>
          <p:nvPr/>
        </p:nvCxnSpPr>
        <p:spPr bwMode="auto">
          <a:xfrm>
            <a:off x="6086475" y="5137150"/>
            <a:ext cx="842963" cy="193675"/>
          </a:xfrm>
          <a:prstGeom prst="straightConnector1">
            <a:avLst/>
          </a:prstGeom>
          <a:noFill/>
          <a:ln w="38100" algn="ctr">
            <a:solidFill>
              <a:srgbClr val="FFC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8707" name="Connecteur droit avec flèche 38"/>
          <p:cNvCxnSpPr>
            <a:cxnSpLocks noChangeShapeType="1"/>
          </p:cNvCxnSpPr>
          <p:nvPr/>
        </p:nvCxnSpPr>
        <p:spPr bwMode="auto">
          <a:xfrm>
            <a:off x="3371850" y="4565650"/>
            <a:ext cx="842963" cy="193675"/>
          </a:xfrm>
          <a:prstGeom prst="straightConnector1">
            <a:avLst/>
          </a:prstGeom>
          <a:noFill/>
          <a:ln w="38100" algn="ctr">
            <a:solidFill>
              <a:srgbClr val="FFC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28708" name="Groupe 20"/>
          <p:cNvGrpSpPr>
            <a:grpSpLocks/>
          </p:cNvGrpSpPr>
          <p:nvPr/>
        </p:nvGrpSpPr>
        <p:grpSpPr bwMode="auto">
          <a:xfrm rot="4080000">
            <a:off x="7438232" y="2283619"/>
            <a:ext cx="1020762" cy="342900"/>
            <a:chOff x="8404326" y="2761466"/>
            <a:chExt cx="1021662" cy="342172"/>
          </a:xfrm>
        </p:grpSpPr>
        <p:grpSp>
          <p:nvGrpSpPr>
            <p:cNvPr id="28710" name="Groupe 18"/>
            <p:cNvGrpSpPr>
              <a:grpSpLocks/>
            </p:cNvGrpSpPr>
            <p:nvPr/>
          </p:nvGrpSpPr>
          <p:grpSpPr bwMode="auto">
            <a:xfrm>
              <a:off x="8709385" y="2761466"/>
              <a:ext cx="716603" cy="342172"/>
              <a:chOff x="8351197" y="2851741"/>
              <a:chExt cx="716603" cy="342172"/>
            </a:xfrm>
          </p:grpSpPr>
          <p:grpSp>
            <p:nvGrpSpPr>
              <p:cNvPr id="28712" name="Groupe 8"/>
              <p:cNvGrpSpPr>
                <a:grpSpLocks/>
              </p:cNvGrpSpPr>
              <p:nvPr/>
            </p:nvGrpSpPr>
            <p:grpSpPr bwMode="auto">
              <a:xfrm>
                <a:off x="8351197" y="2855026"/>
                <a:ext cx="335603" cy="335603"/>
                <a:chOff x="9066180" y="3122578"/>
                <a:chExt cx="335603" cy="335603"/>
              </a:xfrm>
            </p:grpSpPr>
            <p:sp>
              <p:nvSpPr>
                <p:cNvPr id="28723" name="Forme libre 6"/>
                <p:cNvSpPr>
                  <a:spLocks/>
                </p:cNvSpPr>
                <p:nvPr/>
              </p:nvSpPr>
              <p:spPr bwMode="auto">
                <a:xfrm>
                  <a:off x="9141569" y="3229582"/>
                  <a:ext cx="184825" cy="199417"/>
                </a:xfrm>
                <a:custGeom>
                  <a:avLst/>
                  <a:gdLst>
                    <a:gd name="T0" fmla="*/ 0 w 340468"/>
                    <a:gd name="T1" fmla="*/ 199417 h 418290"/>
                    <a:gd name="T2" fmla="*/ 2640 w 340468"/>
                    <a:gd name="T3" fmla="*/ 2319 h 418290"/>
                    <a:gd name="T4" fmla="*/ 26403 w 340468"/>
                    <a:gd name="T5" fmla="*/ 74202 h 418290"/>
                    <a:gd name="T6" fmla="*/ 44886 w 340468"/>
                    <a:gd name="T7" fmla="*/ 2319 h 418290"/>
                    <a:gd name="T8" fmla="*/ 63369 w 340468"/>
                    <a:gd name="T9" fmla="*/ 69564 h 418290"/>
                    <a:gd name="T10" fmla="*/ 89772 w 340468"/>
                    <a:gd name="T11" fmla="*/ 2319 h 418290"/>
                    <a:gd name="T12" fmla="*/ 110895 w 340468"/>
                    <a:gd name="T13" fmla="*/ 69564 h 418290"/>
                    <a:gd name="T14" fmla="*/ 129377 w 340468"/>
                    <a:gd name="T15" fmla="*/ 0 h 418290"/>
                    <a:gd name="T16" fmla="*/ 158422 w 340468"/>
                    <a:gd name="T17" fmla="*/ 71883 h 418290"/>
                    <a:gd name="T18" fmla="*/ 184825 w 340468"/>
                    <a:gd name="T19" fmla="*/ 4638 h 418290"/>
                    <a:gd name="T20" fmla="*/ 184825 w 340468"/>
                    <a:gd name="T21" fmla="*/ 194779 h 41829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40468" h="418290">
                      <a:moveTo>
                        <a:pt x="0" y="418290"/>
                      </a:moveTo>
                      <a:cubicBezTo>
                        <a:pt x="1621" y="280481"/>
                        <a:pt x="3243" y="142673"/>
                        <a:pt x="4864" y="4864"/>
                      </a:cubicBezTo>
                      <a:lnTo>
                        <a:pt x="48638" y="155643"/>
                      </a:lnTo>
                      <a:lnTo>
                        <a:pt x="82685" y="4864"/>
                      </a:lnTo>
                      <a:lnTo>
                        <a:pt x="116732" y="145915"/>
                      </a:lnTo>
                      <a:lnTo>
                        <a:pt x="165370" y="4864"/>
                      </a:lnTo>
                      <a:lnTo>
                        <a:pt x="204281" y="145915"/>
                      </a:lnTo>
                      <a:lnTo>
                        <a:pt x="238327" y="0"/>
                      </a:lnTo>
                      <a:lnTo>
                        <a:pt x="291830" y="150779"/>
                      </a:lnTo>
                      <a:lnTo>
                        <a:pt x="340468" y="9728"/>
                      </a:lnTo>
                      <a:lnTo>
                        <a:pt x="340468" y="408562"/>
                      </a:lnTo>
                    </a:path>
                  </a:pathLst>
                </a:custGeom>
                <a:noFill/>
                <a:ln w="63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28724" name="Ellipse 7"/>
                <p:cNvSpPr>
                  <a:spLocks noChangeAspect="1"/>
                </p:cNvSpPr>
                <p:nvPr/>
              </p:nvSpPr>
              <p:spPr bwMode="auto">
                <a:xfrm>
                  <a:off x="9066180" y="3122578"/>
                  <a:ext cx="335603" cy="335603"/>
                </a:xfrm>
                <a:prstGeom prst="ellips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 anchorCtr="1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None/>
                  </a:pPr>
                  <a:endParaRPr lang="fr-FR"/>
                </a:p>
              </p:txBody>
            </p:sp>
          </p:grpSp>
          <p:grpSp>
            <p:nvGrpSpPr>
              <p:cNvPr id="28713" name="Groupe 17"/>
              <p:cNvGrpSpPr>
                <a:grpSpLocks/>
              </p:cNvGrpSpPr>
              <p:nvPr/>
            </p:nvGrpSpPr>
            <p:grpSpPr bwMode="auto">
              <a:xfrm>
                <a:off x="8732197" y="2851741"/>
                <a:ext cx="335603" cy="342172"/>
                <a:chOff x="8732197" y="2850120"/>
                <a:chExt cx="335603" cy="342172"/>
              </a:xfrm>
            </p:grpSpPr>
            <p:sp>
              <p:nvSpPr>
                <p:cNvPr id="28714" name="Ellipse 45"/>
                <p:cNvSpPr>
                  <a:spLocks noChangeAspect="1"/>
                </p:cNvSpPr>
                <p:nvPr/>
              </p:nvSpPr>
              <p:spPr bwMode="auto">
                <a:xfrm>
                  <a:off x="8732197" y="2856689"/>
                  <a:ext cx="335603" cy="335603"/>
                </a:xfrm>
                <a:prstGeom prst="ellips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 anchorCtr="1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20000"/>
                    </a:spcBef>
                    <a:buClr>
                      <a:schemeClr val="tx2"/>
                    </a:buClr>
                    <a:buSzPct val="65000"/>
                    <a:buFont typeface="Wingdings" panose="05000000000000000000" pitchFamily="2" charset="2"/>
                    <a:buNone/>
                  </a:pPr>
                  <a:endParaRPr lang="fr-FR"/>
                </a:p>
              </p:txBody>
            </p:sp>
            <p:sp>
              <p:nvSpPr>
                <p:cNvPr id="28715" name="ZoneTexte 15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8741942" y="2900454"/>
                  <a:ext cx="31611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r>
                    <a:rPr lang="en-US" sz="800"/>
                    <a:t>Ne</a:t>
                  </a:r>
                </a:p>
              </p:txBody>
            </p:sp>
            <p:grpSp>
              <p:nvGrpSpPr>
                <p:cNvPr id="28716" name="Groupe 16"/>
                <p:cNvGrpSpPr>
                  <a:grpSpLocks/>
                </p:cNvGrpSpPr>
                <p:nvPr/>
              </p:nvGrpSpPr>
              <p:grpSpPr bwMode="auto">
                <a:xfrm>
                  <a:off x="8803850" y="2938311"/>
                  <a:ext cx="192296" cy="238792"/>
                  <a:chOff x="9272131" y="2944135"/>
                  <a:chExt cx="192296" cy="203847"/>
                </a:xfrm>
              </p:grpSpPr>
              <p:grpSp>
                <p:nvGrpSpPr>
                  <p:cNvPr id="28717" name="Groupe 14"/>
                  <p:cNvGrpSpPr>
                    <a:grpSpLocks/>
                  </p:cNvGrpSpPr>
                  <p:nvPr/>
                </p:nvGrpSpPr>
                <p:grpSpPr bwMode="auto">
                  <a:xfrm>
                    <a:off x="9272131" y="2944135"/>
                    <a:ext cx="45719" cy="203847"/>
                    <a:chOff x="9243011" y="2944135"/>
                    <a:chExt cx="45719" cy="203847"/>
                  </a:xfrm>
                </p:grpSpPr>
                <p:sp>
                  <p:nvSpPr>
                    <p:cNvPr id="28721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43011" y="2944135"/>
                      <a:ext cx="45719" cy="12813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algn="ctr">
                          <a:solidFill>
                            <a:srgbClr val="000000"/>
                          </a:solidFill>
                          <a:round/>
                          <a:headEnd type="triangle" w="med" len="med"/>
                          <a:tailEnd/>
                        </a14:hiddenLine>
                      </a:ext>
                    </a:extLst>
                  </p:spPr>
                  <p:txBody>
                    <a:bodyPr wrap="none" lIns="45720" rIns="45720" anchor="ctr" anchorCtr="1">
                      <a:spAutoFit/>
                    </a:bodyPr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lang="fr-FR"/>
                    </a:p>
                  </p:txBody>
                </p:sp>
                <p:cxnSp>
                  <p:nvCxnSpPr>
                    <p:cNvPr id="28722" name="Connecteur droit 1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9265652" y="3072268"/>
                      <a:ext cx="437" cy="75714"/>
                    </a:xfrm>
                    <a:prstGeom prst="line">
                      <a:avLst/>
                    </a:prstGeom>
                    <a:noFill/>
                    <a:ln w="127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grpSp>
                <p:nvGrpSpPr>
                  <p:cNvPr id="28718" name="Groupe 54"/>
                  <p:cNvGrpSpPr>
                    <a:grpSpLocks/>
                  </p:cNvGrpSpPr>
                  <p:nvPr/>
                </p:nvGrpSpPr>
                <p:grpSpPr bwMode="auto">
                  <a:xfrm>
                    <a:off x="9418708" y="2944135"/>
                    <a:ext cx="45719" cy="203847"/>
                    <a:chOff x="9243011" y="2944135"/>
                    <a:chExt cx="45719" cy="203847"/>
                  </a:xfrm>
                </p:grpSpPr>
                <p:sp>
                  <p:nvSpPr>
                    <p:cNvPr id="28719" name="Rectangl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243011" y="2944135"/>
                      <a:ext cx="45719" cy="128133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12700" algn="ctr">
                          <a:solidFill>
                            <a:srgbClr val="000000"/>
                          </a:solidFill>
                          <a:round/>
                          <a:headEnd type="triangle" w="med" len="med"/>
                          <a:tailEnd/>
                        </a14:hiddenLine>
                      </a:ext>
                    </a:extLst>
                  </p:spPr>
                  <p:txBody>
                    <a:bodyPr wrap="none" lIns="45720" rIns="45720" anchor="ctr" anchorCtr="1">
                      <a:spAutoFit/>
                    </a:bodyPr>
                    <a:lstStyle>
                      <a:lvl1pPr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lang="fr-FR"/>
                    </a:p>
                  </p:txBody>
                </p:sp>
                <p:cxnSp>
                  <p:nvCxnSpPr>
                    <p:cNvPr id="28720" name="Connecteur droit 5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9265652" y="3072268"/>
                      <a:ext cx="437" cy="75714"/>
                    </a:xfrm>
                    <a:prstGeom prst="line">
                      <a:avLst/>
                    </a:prstGeom>
                    <a:noFill/>
                    <a:ln w="127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</p:grpSp>
          </p:grpSp>
        </p:grpSp>
        <p:sp>
          <p:nvSpPr>
            <p:cNvPr id="28711" name="Flèche droite 19"/>
            <p:cNvSpPr>
              <a:spLocks noChangeArrowheads="1"/>
            </p:cNvSpPr>
            <p:nvPr/>
          </p:nvSpPr>
          <p:spPr bwMode="auto">
            <a:xfrm rot="10800000">
              <a:off x="8404326" y="2862050"/>
              <a:ext cx="244558" cy="141004"/>
            </a:xfrm>
            <a:prstGeom prst="rightArrow">
              <a:avLst>
                <a:gd name="adj1" fmla="val 50000"/>
                <a:gd name="adj2" fmla="val 50001"/>
              </a:avLst>
            </a:prstGeom>
            <a:solidFill>
              <a:schemeClr val="accent1"/>
            </a:solidFill>
            <a:ln w="12700" algn="ctr">
              <a:solidFill>
                <a:srgbClr val="FFFF00"/>
              </a:solidFill>
              <a:round/>
              <a:headEnd type="triangle" w="med" len="med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/>
            </a:p>
          </p:txBody>
        </p:sp>
      </p:grpSp>
      <p:sp>
        <p:nvSpPr>
          <p:cNvPr id="63" name="Légende encadrée 1 29"/>
          <p:cNvSpPr>
            <a:spLocks/>
          </p:cNvSpPr>
          <p:nvPr/>
        </p:nvSpPr>
        <p:spPr bwMode="auto">
          <a:xfrm>
            <a:off x="8334375" y="3111990"/>
            <a:ext cx="1070165" cy="634020"/>
          </a:xfrm>
          <a:prstGeom prst="borderCallout1">
            <a:avLst>
              <a:gd name="adj1" fmla="val -4146"/>
              <a:gd name="adj2" fmla="val 51914"/>
              <a:gd name="adj3" fmla="val -86889"/>
              <a:gd name="adj4" fmla="val -20510"/>
            </a:avLst>
          </a:prstGeom>
          <a:solidFill>
            <a:schemeClr val="accent1"/>
          </a:solidFill>
          <a:ln w="12700" algn="ctr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Calibration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sources</a:t>
            </a:r>
            <a:endParaRPr lang="en-US" sz="2400" dirty="0">
              <a:solidFill>
                <a:srgbClr val="00B0F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Solar spectrum</a:t>
            </a:r>
          </a:p>
        </p:txBody>
      </p:sp>
      <p:sp>
        <p:nvSpPr>
          <p:cNvPr id="115715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E8102A1-0D58-421D-8E93-6C08160DE902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1571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0B47FE-532A-4D07-92FD-7E78CA138DED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80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15717" name="ZoneTexte 2"/>
          <p:cNvSpPr txBox="1">
            <a:spLocks noChangeArrowheads="1"/>
          </p:cNvSpPr>
          <p:nvPr/>
        </p:nvSpPr>
        <p:spPr bwMode="auto">
          <a:xfrm>
            <a:off x="1895475" y="5930900"/>
            <a:ext cx="6197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Sodium D1 and D2</a:t>
            </a:r>
            <a:r>
              <a:rPr lang="en-US" sz="2000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lines (LHIRES-III + </a:t>
            </a:r>
            <a:r>
              <a:rPr lang="en-US" sz="2000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2400 gr/mm)</a:t>
            </a:r>
            <a:r>
              <a:rPr lang="en-US" sz="2000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sz="2000" i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5718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3975" y="1449388"/>
            <a:ext cx="7258050" cy="43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1425" y="1449388"/>
            <a:ext cx="7372350" cy="43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Solar spectrum</a:t>
            </a:r>
          </a:p>
        </p:txBody>
      </p:sp>
      <p:sp>
        <p:nvSpPr>
          <p:cNvPr id="116740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D185A02-A166-4817-9372-5C85730D4A92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16741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C3AA0F-0108-45A2-8FDA-7F0AF4CF5AA0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81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16742" name="ZoneTexte 2"/>
          <p:cNvSpPr txBox="1">
            <a:spLocks noChangeArrowheads="1"/>
          </p:cNvSpPr>
          <p:nvPr/>
        </p:nvSpPr>
        <p:spPr bwMode="auto">
          <a:xfrm>
            <a:off x="2214563" y="5930900"/>
            <a:ext cx="555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Magnesium triplet </a:t>
            </a:r>
            <a:r>
              <a:rPr lang="en-US" sz="2000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(LHIRES-III + </a:t>
            </a:r>
            <a:r>
              <a:rPr lang="en-US" sz="2000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2400 gr/mm)</a:t>
            </a:r>
            <a:r>
              <a:rPr lang="en-US" sz="2000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sz="2000" i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rotation of saturn</a:t>
            </a:r>
          </a:p>
        </p:txBody>
      </p:sp>
      <p:sp>
        <p:nvSpPr>
          <p:cNvPr id="117763" name="Espace réservé de la date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94EB09-2133-4783-8CB0-32069F4C2A90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1776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BCA81E-5188-47DA-9201-7A1656E7138E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82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117765" name="ZoneTexte 2"/>
          <p:cNvSpPr txBox="1">
            <a:spLocks noChangeArrowheads="1"/>
          </p:cNvSpPr>
          <p:nvPr/>
        </p:nvSpPr>
        <p:spPr bwMode="auto">
          <a:xfrm>
            <a:off x="1098550" y="4024313"/>
            <a:ext cx="7708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Hydrogen H</a:t>
            </a:r>
            <a:r>
              <a:rPr lang="en-US" sz="2000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 line in Saturn’s spectrum (LHIRES-III + </a:t>
            </a:r>
            <a:r>
              <a:rPr lang="en-US" sz="2000" i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2400 gr/mm)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 lines are tilted by the planet’s surface rotation (Doppler effect) </a:t>
            </a:r>
            <a:endParaRPr lang="en-US" sz="2000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7766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82788"/>
            <a:ext cx="990600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re 1"/>
          <p:cNvSpPr>
            <a:spLocks noGrp="1"/>
          </p:cNvSpPr>
          <p:nvPr>
            <p:ph type="title"/>
          </p:nvPr>
        </p:nvSpPr>
        <p:spPr>
          <a:xfrm>
            <a:off x="4128254" y="2620765"/>
            <a:ext cx="1649491" cy="1616469"/>
          </a:xfr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dirty="0" smtClean="0">
                <a:solidFill>
                  <a:srgbClr val="FFFF00"/>
                </a:solidFill>
              </a:rPr>
              <a:t>END</a:t>
            </a:r>
            <a:endParaRPr lang="en-US" sz="6600" dirty="0" smtClean="0"/>
          </a:p>
        </p:txBody>
      </p:sp>
    </p:spTree>
    <p:extLst>
      <p:ext uri="{BB962C8B-B14F-4D97-AF65-F5344CB8AC3E}">
        <p14:creationId xmlns:p14="http://schemas.microsoft.com/office/powerpoint/2010/main" val="3606100008"/>
      </p:ext>
    </p:extLst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/>
          </p:cNvSpPr>
          <p:nvPr/>
        </p:nvSpPr>
        <p:spPr bwMode="auto">
          <a:xfrm flipV="1">
            <a:off x="6101388" y="4670926"/>
            <a:ext cx="2298261" cy="1033462"/>
          </a:xfrm>
          <a:custGeom>
            <a:avLst/>
            <a:gdLst>
              <a:gd name="T0" fmla="*/ 0 w 1405775"/>
              <a:gd name="T1" fmla="*/ 0 h 2022433"/>
              <a:gd name="T2" fmla="*/ 3744446 w 1405775"/>
              <a:gd name="T3" fmla="*/ 196881 h 2022433"/>
              <a:gd name="T4" fmla="*/ 3733960 w 1405775"/>
              <a:gd name="T5" fmla="*/ 373679 h 2022433"/>
              <a:gd name="T6" fmla="*/ 42608 w 1405775"/>
              <a:gd name="T7" fmla="*/ 528072 h 2022433"/>
              <a:gd name="T8" fmla="*/ 0 w 1405775"/>
              <a:gd name="T9" fmla="*/ 0 h 20224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0 w 1402591"/>
              <a:gd name="connsiteY0" fmla="*/ 0 h 2022433"/>
              <a:gd name="connsiteX1" fmla="*/ 1402591 w 1402591"/>
              <a:gd name="connsiteY1" fmla="*/ 916700 h 2022433"/>
              <a:gd name="connsiteX2" fmla="*/ 1401838 w 1402591"/>
              <a:gd name="connsiteY2" fmla="*/ 1431129 h 2022433"/>
              <a:gd name="connsiteX3" fmla="*/ 15996 w 1402591"/>
              <a:gd name="connsiteY3" fmla="*/ 2022433 h 2022433"/>
              <a:gd name="connsiteX4" fmla="*/ 0 w 1402591"/>
              <a:gd name="connsiteY4" fmla="*/ 0 h 2022433"/>
              <a:gd name="connsiteX0" fmla="*/ 0 w 1417826"/>
              <a:gd name="connsiteY0" fmla="*/ 0 h 2022433"/>
              <a:gd name="connsiteX1" fmla="*/ 1402591 w 1417826"/>
              <a:gd name="connsiteY1" fmla="*/ 916700 h 2022433"/>
              <a:gd name="connsiteX2" fmla="*/ 1417757 w 1417826"/>
              <a:gd name="connsiteY2" fmla="*/ 1197281 h 2022433"/>
              <a:gd name="connsiteX3" fmla="*/ 15996 w 1417826"/>
              <a:gd name="connsiteY3" fmla="*/ 2022433 h 2022433"/>
              <a:gd name="connsiteX4" fmla="*/ 0 w 1417826"/>
              <a:gd name="connsiteY4" fmla="*/ 0 h 2022433"/>
              <a:gd name="connsiteX0" fmla="*/ 0 w 1417840"/>
              <a:gd name="connsiteY0" fmla="*/ 0 h 2022433"/>
              <a:gd name="connsiteX1" fmla="*/ 1405775 w 1417840"/>
              <a:gd name="connsiteY1" fmla="*/ 815028 h 2022433"/>
              <a:gd name="connsiteX2" fmla="*/ 1417757 w 1417840"/>
              <a:gd name="connsiteY2" fmla="*/ 1197281 h 2022433"/>
              <a:gd name="connsiteX3" fmla="*/ 15996 w 1417840"/>
              <a:gd name="connsiteY3" fmla="*/ 2022433 h 2022433"/>
              <a:gd name="connsiteX4" fmla="*/ 0 w 1417840"/>
              <a:gd name="connsiteY4" fmla="*/ 0 h 2022433"/>
              <a:gd name="connsiteX0" fmla="*/ 0 w 1408425"/>
              <a:gd name="connsiteY0" fmla="*/ 0 h 2022433"/>
              <a:gd name="connsiteX1" fmla="*/ 1405775 w 1408425"/>
              <a:gd name="connsiteY1" fmla="*/ 815028 h 2022433"/>
              <a:gd name="connsiteX2" fmla="*/ 1408206 w 1408425"/>
              <a:gd name="connsiteY2" fmla="*/ 963434 h 2022433"/>
              <a:gd name="connsiteX3" fmla="*/ 15996 w 1408425"/>
              <a:gd name="connsiteY3" fmla="*/ 2022433 h 2022433"/>
              <a:gd name="connsiteX4" fmla="*/ 0 w 1408425"/>
              <a:gd name="connsiteY4" fmla="*/ 0 h 202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8425" h="2022433">
                <a:moveTo>
                  <a:pt x="0" y="0"/>
                </a:moveTo>
                <a:cubicBezTo>
                  <a:pt x="468592" y="251341"/>
                  <a:pt x="937183" y="563687"/>
                  <a:pt x="1405775" y="815028"/>
                </a:cubicBezTo>
                <a:cubicBezTo>
                  <a:pt x="1404463" y="1040730"/>
                  <a:pt x="1409518" y="737732"/>
                  <a:pt x="1408206" y="963434"/>
                </a:cubicBezTo>
                <a:lnTo>
                  <a:pt x="15996" y="202243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90000"/>
              <a:alpha val="50000"/>
            </a:schemeClr>
          </a:solidFill>
          <a:ln>
            <a:noFill/>
          </a:ln>
          <a:extLst/>
        </p:spPr>
        <p:txBody>
          <a:bodyPr lIns="45720" rIns="45720" anchor="ctr" anchorCtr="1">
            <a:spAutoFit/>
          </a:bodyPr>
          <a:lstStyle/>
          <a:p>
            <a:endParaRPr lang="en-US"/>
          </a:p>
        </p:txBody>
      </p:sp>
      <p:sp>
        <p:nvSpPr>
          <p:cNvPr id="30723" name="Rectangle 4"/>
          <p:cNvSpPr>
            <a:spLocks/>
          </p:cNvSpPr>
          <p:nvPr/>
        </p:nvSpPr>
        <p:spPr bwMode="auto">
          <a:xfrm rot="21120000" flipV="1">
            <a:off x="2904163" y="4905876"/>
            <a:ext cx="3330575" cy="1028700"/>
          </a:xfrm>
          <a:custGeom>
            <a:avLst/>
            <a:gdLst>
              <a:gd name="T0" fmla="*/ 0 w 3484786"/>
              <a:gd name="T1" fmla="*/ 34213 h 1738343"/>
              <a:gd name="T2" fmla="*/ 3016223 w 3484786"/>
              <a:gd name="T3" fmla="*/ 0 h 1738343"/>
              <a:gd name="T4" fmla="*/ 3182563 w 3484786"/>
              <a:gd name="T5" fmla="*/ 608738 h 1738343"/>
              <a:gd name="T6" fmla="*/ 0 w 3484786"/>
              <a:gd name="T7" fmla="*/ 545763 h 1738343"/>
              <a:gd name="T8" fmla="*/ 0 w 3484786"/>
              <a:gd name="T9" fmla="*/ 34213 h 17383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4786" h="1738343">
                <a:moveTo>
                  <a:pt x="0" y="97699"/>
                </a:moveTo>
                <a:lnTo>
                  <a:pt x="3302650" y="0"/>
                </a:lnTo>
                <a:lnTo>
                  <a:pt x="3484786" y="1738344"/>
                </a:lnTo>
                <a:lnTo>
                  <a:pt x="0" y="1558509"/>
                </a:lnTo>
                <a:lnTo>
                  <a:pt x="0" y="97699"/>
                </a:lnTo>
                <a:close/>
              </a:path>
            </a:pathLst>
          </a:custGeom>
          <a:solidFill>
            <a:schemeClr val="tx2">
              <a:lumMod val="90000"/>
              <a:alpha val="50000"/>
            </a:schemeClr>
          </a:solidFill>
          <a:ln>
            <a:noFill/>
          </a:ln>
          <a:extLst/>
        </p:spPr>
        <p:txBody>
          <a:bodyPr lIns="45720" rIns="45720" anchor="ctr" anchorCtr="1">
            <a:spAutoFit/>
          </a:bodyPr>
          <a:lstStyle/>
          <a:p>
            <a:endParaRPr 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939800" y="165100"/>
            <a:ext cx="7985125" cy="1143000"/>
          </a:xfrm>
        </p:spPr>
        <p:txBody>
          <a:bodyPr/>
          <a:lstStyle/>
          <a:p>
            <a:pPr eaLnBrk="1" hangingPunct="1"/>
            <a:r>
              <a:rPr lang="en-US" smtClean="0"/>
              <a:t>Littrow configuration</a:t>
            </a:r>
          </a:p>
        </p:txBody>
      </p:sp>
      <p:sp>
        <p:nvSpPr>
          <p:cNvPr id="30725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6A5737-289D-4041-B7CC-67B27492070E}" type="datetime1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30/08/2018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3072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31125" y="6324600"/>
            <a:ext cx="206375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5D9C86-075E-4DAD-81C4-2496ACB77AEA}" type="slidenum">
              <a:rPr lang="fr-FR" sz="1400" smtClean="0">
                <a:solidFill>
                  <a:srgbClr val="FF996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fr-FR" sz="1400" smtClean="0">
              <a:solidFill>
                <a:srgbClr val="FF9966"/>
              </a:solidFill>
            </a:endParaRPr>
          </a:p>
        </p:txBody>
      </p:sp>
      <p:sp>
        <p:nvSpPr>
          <p:cNvPr id="30727" name="Rectangle 4"/>
          <p:cNvSpPr>
            <a:spLocks/>
          </p:cNvSpPr>
          <p:nvPr/>
        </p:nvSpPr>
        <p:spPr bwMode="auto">
          <a:xfrm flipV="1">
            <a:off x="6093450" y="2565521"/>
            <a:ext cx="2313153" cy="1675191"/>
          </a:xfrm>
          <a:custGeom>
            <a:avLst/>
            <a:gdLst>
              <a:gd name="T0" fmla="*/ 0 w 1452507"/>
              <a:gd name="T1" fmla="*/ 0 h 1968477"/>
              <a:gd name="T2" fmla="*/ 2147483646 w 1452507"/>
              <a:gd name="T3" fmla="*/ 1666274 h 1968477"/>
              <a:gd name="T4" fmla="*/ 2147483646 w 1452507"/>
              <a:gd name="T5" fmla="*/ 2914028 h 1968477"/>
              <a:gd name="T6" fmla="*/ 87812880 w 1452507"/>
              <a:gd name="T7" fmla="*/ 4685287 h 1968477"/>
              <a:gd name="T8" fmla="*/ 0 w 1452507"/>
              <a:gd name="T9" fmla="*/ 0 h 19684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0 w 1439765"/>
              <a:gd name="connsiteY0" fmla="*/ 0 h 1968477"/>
              <a:gd name="connsiteX1" fmla="*/ 1436740 w 1439765"/>
              <a:gd name="connsiteY1" fmla="*/ 700068 h 1968477"/>
              <a:gd name="connsiteX2" fmla="*/ 1439765 w 1439765"/>
              <a:gd name="connsiteY2" fmla="*/ 1617186 h 1968477"/>
              <a:gd name="connsiteX3" fmla="*/ 46961 w 1439765"/>
              <a:gd name="connsiteY3" fmla="*/ 1968477 h 1968477"/>
              <a:gd name="connsiteX4" fmla="*/ 0 w 1439765"/>
              <a:gd name="connsiteY4" fmla="*/ 0 h 1968477"/>
              <a:gd name="connsiteX0" fmla="*/ 0 w 1439765"/>
              <a:gd name="connsiteY0" fmla="*/ 0 h 1968477"/>
              <a:gd name="connsiteX1" fmla="*/ 1438864 w 1439765"/>
              <a:gd name="connsiteY1" fmla="*/ 348539 h 1968477"/>
              <a:gd name="connsiteX2" fmla="*/ 1439765 w 1439765"/>
              <a:gd name="connsiteY2" fmla="*/ 1617186 h 1968477"/>
              <a:gd name="connsiteX3" fmla="*/ 46961 w 1439765"/>
              <a:gd name="connsiteY3" fmla="*/ 1968477 h 1968477"/>
              <a:gd name="connsiteX4" fmla="*/ 0 w 1439765"/>
              <a:gd name="connsiteY4" fmla="*/ 0 h 1968477"/>
              <a:gd name="connsiteX0" fmla="*/ 0 w 1439765"/>
              <a:gd name="connsiteY0" fmla="*/ 0 h 2030511"/>
              <a:gd name="connsiteX1" fmla="*/ 1438864 w 1439765"/>
              <a:gd name="connsiteY1" fmla="*/ 348539 h 2030511"/>
              <a:gd name="connsiteX2" fmla="*/ 1439765 w 1439765"/>
              <a:gd name="connsiteY2" fmla="*/ 1617186 h 2030511"/>
              <a:gd name="connsiteX3" fmla="*/ 12982 w 1439765"/>
              <a:gd name="connsiteY3" fmla="*/ 2030511 h 2030511"/>
              <a:gd name="connsiteX4" fmla="*/ 0 w 1439765"/>
              <a:gd name="connsiteY4" fmla="*/ 0 h 203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765" h="2030511">
                <a:moveTo>
                  <a:pt x="0" y="0"/>
                </a:moveTo>
                <a:lnTo>
                  <a:pt x="1438864" y="348539"/>
                </a:lnTo>
                <a:cubicBezTo>
                  <a:pt x="1439872" y="654245"/>
                  <a:pt x="1438757" y="1311480"/>
                  <a:pt x="1439765" y="1617186"/>
                </a:cubicBezTo>
                <a:lnTo>
                  <a:pt x="12982" y="2030511"/>
                </a:lnTo>
                <a:cubicBezTo>
                  <a:pt x="8655" y="1353674"/>
                  <a:pt x="4327" y="676837"/>
                  <a:pt x="0" y="0"/>
                </a:cubicBez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7000">
                <a:srgbClr val="FFC000"/>
              </a:gs>
              <a:gs pos="34000">
                <a:srgbClr val="FFFF00"/>
              </a:gs>
              <a:gs pos="50000">
                <a:srgbClr val="92D050"/>
              </a:gs>
              <a:gs pos="64999">
                <a:srgbClr val="00B0F0"/>
              </a:gs>
              <a:gs pos="82500">
                <a:srgbClr val="0070C0"/>
              </a:gs>
              <a:gs pos="100000">
                <a:srgbClr val="7030A0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triangle" w="med" len="med"/>
                <a:tailEnd type="none" w="med" len="med"/>
              </a14:hiddenLine>
            </a:ext>
          </a:extLst>
        </p:spPr>
        <p:txBody>
          <a:bodyPr lIns="45720" rIns="45720" anchor="ctr" anchorCtr="1">
            <a:spAutoFit/>
          </a:bodyPr>
          <a:lstStyle/>
          <a:p>
            <a:endParaRPr lang="en-US"/>
          </a:p>
        </p:txBody>
      </p:sp>
      <p:sp>
        <p:nvSpPr>
          <p:cNvPr id="30728" name="Rectangle 4"/>
          <p:cNvSpPr>
            <a:spLocks/>
          </p:cNvSpPr>
          <p:nvPr/>
        </p:nvSpPr>
        <p:spPr bwMode="auto">
          <a:xfrm flipV="1">
            <a:off x="2762875" y="2546851"/>
            <a:ext cx="3349625" cy="1714500"/>
          </a:xfrm>
          <a:custGeom>
            <a:avLst/>
            <a:gdLst>
              <a:gd name="T0" fmla="*/ 0 w 3384587"/>
              <a:gd name="T1" fmla="*/ 1009700 h 2007219"/>
              <a:gd name="T2" fmla="*/ 49111296 w 3384587"/>
              <a:gd name="T3" fmla="*/ 0 h 2007219"/>
              <a:gd name="T4" fmla="*/ 49601557 w 3384587"/>
              <a:gd name="T5" fmla="*/ 6731332 h 2007219"/>
              <a:gd name="T6" fmla="*/ 0 w 3384587"/>
              <a:gd name="T7" fmla="*/ 5908618 h 2007219"/>
              <a:gd name="T8" fmla="*/ 0 w 3384587"/>
              <a:gd name="T9" fmla="*/ 1009700 h 20072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84587" h="2007219">
                <a:moveTo>
                  <a:pt x="0" y="301083"/>
                </a:moveTo>
                <a:lnTo>
                  <a:pt x="3351134" y="0"/>
                </a:lnTo>
                <a:lnTo>
                  <a:pt x="3384587" y="2007219"/>
                </a:lnTo>
                <a:lnTo>
                  <a:pt x="0" y="1761893"/>
                </a:lnTo>
                <a:lnTo>
                  <a:pt x="0" y="301083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7000">
                <a:srgbClr val="FFC000"/>
              </a:gs>
              <a:gs pos="34000">
                <a:srgbClr val="FFFF00"/>
              </a:gs>
              <a:gs pos="50000">
                <a:srgbClr val="92D050"/>
              </a:gs>
              <a:gs pos="64999">
                <a:srgbClr val="00B0F0"/>
              </a:gs>
              <a:gs pos="82500">
                <a:srgbClr val="0070C0"/>
              </a:gs>
              <a:gs pos="100000">
                <a:srgbClr val="7030A0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round/>
                <a:headEnd type="triangle" w="med" len="med"/>
                <a:tailEnd type="none" w="med" len="med"/>
              </a14:hiddenLine>
            </a:ext>
          </a:extLst>
        </p:spPr>
        <p:txBody>
          <a:bodyPr lIns="45720" rIns="45720" anchor="ctr" anchorCtr="1"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615238" y="2770688"/>
            <a:ext cx="3503612" cy="1254125"/>
          </a:xfrm>
          <a:custGeom>
            <a:avLst/>
            <a:gdLst>
              <a:gd name="connsiteX0" fmla="*/ 0 w 2614009"/>
              <a:gd name="connsiteY0" fmla="*/ 0 h 1776767"/>
              <a:gd name="connsiteX1" fmla="*/ 2614009 w 2614009"/>
              <a:gd name="connsiteY1" fmla="*/ 0 h 1776767"/>
              <a:gd name="connsiteX2" fmla="*/ 2614009 w 2614009"/>
              <a:gd name="connsiteY2" fmla="*/ 1776767 h 1776767"/>
              <a:gd name="connsiteX3" fmla="*/ 0 w 2614009"/>
              <a:gd name="connsiteY3" fmla="*/ 1776767 h 1776767"/>
              <a:gd name="connsiteX4" fmla="*/ 0 w 2614009"/>
              <a:gd name="connsiteY4" fmla="*/ 0 h 1776767"/>
              <a:gd name="connsiteX0" fmla="*/ 0 w 2614009"/>
              <a:gd name="connsiteY0" fmla="*/ 0 h 1776767"/>
              <a:gd name="connsiteX1" fmla="*/ 2614009 w 2614009"/>
              <a:gd name="connsiteY1" fmla="*/ 0 h 1776767"/>
              <a:gd name="connsiteX2" fmla="*/ 877806 w 2614009"/>
              <a:gd name="connsiteY2" fmla="*/ 1776767 h 1776767"/>
              <a:gd name="connsiteX3" fmla="*/ 0 w 2614009"/>
              <a:gd name="connsiteY3" fmla="*/ 1776767 h 1776767"/>
              <a:gd name="connsiteX4" fmla="*/ 0 w 2614009"/>
              <a:gd name="connsiteY4" fmla="*/ 0 h 1776767"/>
              <a:gd name="connsiteX0" fmla="*/ 0 w 4963670"/>
              <a:gd name="connsiteY0" fmla="*/ 0 h 1776767"/>
              <a:gd name="connsiteX1" fmla="*/ 4963670 w 4963670"/>
              <a:gd name="connsiteY1" fmla="*/ 0 h 1776767"/>
              <a:gd name="connsiteX2" fmla="*/ 877806 w 4963670"/>
              <a:gd name="connsiteY2" fmla="*/ 1776767 h 1776767"/>
              <a:gd name="connsiteX3" fmla="*/ 0 w 4963670"/>
              <a:gd name="connsiteY3" fmla="*/ 1776767 h 1776767"/>
              <a:gd name="connsiteX4" fmla="*/ 0 w 4963670"/>
              <a:gd name="connsiteY4" fmla="*/ 0 h 1776767"/>
              <a:gd name="connsiteX0" fmla="*/ 0 w 4963670"/>
              <a:gd name="connsiteY0" fmla="*/ 0 h 1776767"/>
              <a:gd name="connsiteX1" fmla="*/ 4963670 w 4963670"/>
              <a:gd name="connsiteY1" fmla="*/ 0 h 1776767"/>
              <a:gd name="connsiteX2" fmla="*/ 4963669 w 4963670"/>
              <a:gd name="connsiteY2" fmla="*/ 1776767 h 1776767"/>
              <a:gd name="connsiteX3" fmla="*/ 0 w 4963670"/>
              <a:gd name="connsiteY3" fmla="*/ 1776767 h 1776767"/>
              <a:gd name="connsiteX4" fmla="*/ 0 w 4963670"/>
              <a:gd name="connsiteY4" fmla="*/ 0 h 177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3670" h="1776767">
                <a:moveTo>
                  <a:pt x="0" y="0"/>
                </a:moveTo>
                <a:lnTo>
                  <a:pt x="4963670" y="0"/>
                </a:lnTo>
                <a:cubicBezTo>
                  <a:pt x="4963670" y="592256"/>
                  <a:pt x="4963669" y="1184511"/>
                  <a:pt x="4963669" y="1776767"/>
                </a:cubicBezTo>
                <a:lnTo>
                  <a:pt x="0" y="177676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90000"/>
              <a:alpha val="50000"/>
            </a:schemeClr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96" name="Arc 95"/>
          <p:cNvSpPr>
            <a:spLocks noChangeAspect="1"/>
          </p:cNvSpPr>
          <p:nvPr/>
        </p:nvSpPr>
        <p:spPr bwMode="auto">
          <a:xfrm>
            <a:off x="671513" y="811213"/>
            <a:ext cx="4908550" cy="4906962"/>
          </a:xfrm>
          <a:prstGeom prst="arc">
            <a:avLst>
              <a:gd name="adj1" fmla="val 18802"/>
              <a:gd name="adj2" fmla="val 908037"/>
            </a:avLst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stealth" w="lg" len="lg"/>
            <a:tailEnd type="none" w="lg" len="lg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8" name="Arc 97"/>
          <p:cNvSpPr>
            <a:spLocks noChangeAspect="1"/>
          </p:cNvSpPr>
          <p:nvPr/>
        </p:nvSpPr>
        <p:spPr bwMode="auto">
          <a:xfrm>
            <a:off x="1224588" y="1335588"/>
            <a:ext cx="4248150" cy="4248150"/>
          </a:xfrm>
          <a:prstGeom prst="arc">
            <a:avLst>
              <a:gd name="adj1" fmla="val 21562238"/>
              <a:gd name="adj2" fmla="val 1051808"/>
            </a:avLst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stealth" w="lg" len="lg"/>
            <a:tailEnd type="none" w="lg" len="lg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732" name="ZoneTexte 98"/>
          <p:cNvSpPr txBox="1">
            <a:spLocks noChangeArrowheads="1"/>
          </p:cNvSpPr>
          <p:nvPr/>
        </p:nvSpPr>
        <p:spPr bwMode="auto">
          <a:xfrm>
            <a:off x="5355263" y="3554913"/>
            <a:ext cx="3143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1" i="1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fr-FR" sz="2000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endParaRPr lang="fr-FR" sz="2000" b="1" i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733" name="Groupe 30"/>
          <p:cNvGrpSpPr>
            <a:grpSpLocks/>
          </p:cNvGrpSpPr>
          <p:nvPr/>
        </p:nvGrpSpPr>
        <p:grpSpPr bwMode="auto">
          <a:xfrm rot="-5400000">
            <a:off x="6911012" y="2157914"/>
            <a:ext cx="220663" cy="874712"/>
            <a:chOff x="8549710" y="2283434"/>
            <a:chExt cx="311546" cy="1239047"/>
          </a:xfrm>
        </p:grpSpPr>
        <p:cxnSp>
          <p:nvCxnSpPr>
            <p:cNvPr id="30777" name="Connecteur droit 26"/>
            <p:cNvCxnSpPr>
              <a:cxnSpLocks noChangeShapeType="1"/>
            </p:cNvCxnSpPr>
            <p:nvPr/>
          </p:nvCxnSpPr>
          <p:spPr bwMode="auto">
            <a:xfrm>
              <a:off x="8762947" y="2283434"/>
              <a:ext cx="0" cy="1239047"/>
            </a:xfrm>
            <a:prstGeom prst="lin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30778" name="Triangle isocèle 27"/>
            <p:cNvSpPr>
              <a:spLocks noChangeArrowheads="1"/>
            </p:cNvSpPr>
            <p:nvPr/>
          </p:nvSpPr>
          <p:spPr bwMode="auto">
            <a:xfrm rot="5400000">
              <a:off x="8543001" y="2747184"/>
              <a:ext cx="324964" cy="311546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triangle" w="med" len="med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</p:grpSp>
      <p:sp>
        <p:nvSpPr>
          <p:cNvPr id="89" name="Triangle isocèle 88"/>
          <p:cNvSpPr/>
          <p:nvPr/>
        </p:nvSpPr>
        <p:spPr bwMode="auto">
          <a:xfrm rot="10800000">
            <a:off x="6828463" y="1797551"/>
            <a:ext cx="403225" cy="790575"/>
          </a:xfrm>
          <a:prstGeom prst="triangle">
            <a:avLst/>
          </a:prstGeom>
          <a:gradFill>
            <a:gsLst>
              <a:gs pos="0">
                <a:schemeClr val="tx2">
                  <a:lumMod val="90000"/>
                </a:schemeClr>
              </a:gs>
              <a:gs pos="100000">
                <a:schemeClr val="tx2">
                  <a:lumMod val="90000"/>
                  <a:alpha val="50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4" name="Triangle isocèle 3"/>
          <p:cNvSpPr/>
          <p:nvPr/>
        </p:nvSpPr>
        <p:spPr bwMode="auto">
          <a:xfrm>
            <a:off x="6545888" y="2537326"/>
            <a:ext cx="720725" cy="1411287"/>
          </a:xfrm>
          <a:custGeom>
            <a:avLst/>
            <a:gdLst>
              <a:gd name="connsiteX0" fmla="*/ 0 w 1712295"/>
              <a:gd name="connsiteY0" fmla="*/ 2562506 h 2562506"/>
              <a:gd name="connsiteX1" fmla="*/ 856148 w 1712295"/>
              <a:gd name="connsiteY1" fmla="*/ 0 h 2562506"/>
              <a:gd name="connsiteX2" fmla="*/ 1712295 w 1712295"/>
              <a:gd name="connsiteY2" fmla="*/ 2562506 h 2562506"/>
              <a:gd name="connsiteX3" fmla="*/ 0 w 1712295"/>
              <a:gd name="connsiteY3" fmla="*/ 2562506 h 2562506"/>
              <a:gd name="connsiteX0" fmla="*/ 0 w 1712295"/>
              <a:gd name="connsiteY0" fmla="*/ 2562506 h 2562506"/>
              <a:gd name="connsiteX1" fmla="*/ 182370 w 1712295"/>
              <a:gd name="connsiteY1" fmla="*/ 2000227 h 2562506"/>
              <a:gd name="connsiteX2" fmla="*/ 856148 w 1712295"/>
              <a:gd name="connsiteY2" fmla="*/ 0 h 2562506"/>
              <a:gd name="connsiteX3" fmla="*/ 1712295 w 1712295"/>
              <a:gd name="connsiteY3" fmla="*/ 2562506 h 2562506"/>
              <a:gd name="connsiteX4" fmla="*/ 0 w 1712295"/>
              <a:gd name="connsiteY4" fmla="*/ 2562506 h 2562506"/>
              <a:gd name="connsiteX0" fmla="*/ 0 w 1203009"/>
              <a:gd name="connsiteY0" fmla="*/ 2562506 h 2562506"/>
              <a:gd name="connsiteX1" fmla="*/ 182370 w 1203009"/>
              <a:gd name="connsiteY1" fmla="*/ 2000227 h 2562506"/>
              <a:gd name="connsiteX2" fmla="*/ 856148 w 1203009"/>
              <a:gd name="connsiteY2" fmla="*/ 0 h 2562506"/>
              <a:gd name="connsiteX3" fmla="*/ 1203009 w 1203009"/>
              <a:gd name="connsiteY3" fmla="*/ 1057797 h 2562506"/>
              <a:gd name="connsiteX4" fmla="*/ 0 w 1203009"/>
              <a:gd name="connsiteY4" fmla="*/ 2562506 h 2562506"/>
              <a:gd name="connsiteX0" fmla="*/ 0 w 1203009"/>
              <a:gd name="connsiteY0" fmla="*/ 2562506 h 2562506"/>
              <a:gd name="connsiteX1" fmla="*/ 182370 w 1203009"/>
              <a:gd name="connsiteY1" fmla="*/ 2000227 h 2562506"/>
              <a:gd name="connsiteX2" fmla="*/ 856148 w 1203009"/>
              <a:gd name="connsiteY2" fmla="*/ 0 h 2562506"/>
              <a:gd name="connsiteX3" fmla="*/ 1203009 w 1203009"/>
              <a:gd name="connsiteY3" fmla="*/ 1057797 h 2562506"/>
              <a:gd name="connsiteX4" fmla="*/ 0 w 1203009"/>
              <a:gd name="connsiteY4" fmla="*/ 2562506 h 2562506"/>
              <a:gd name="connsiteX0" fmla="*/ 407939 w 1020639"/>
              <a:gd name="connsiteY0" fmla="*/ 1694405 h 2000227"/>
              <a:gd name="connsiteX1" fmla="*/ 0 w 1020639"/>
              <a:gd name="connsiteY1" fmla="*/ 2000227 h 2000227"/>
              <a:gd name="connsiteX2" fmla="*/ 673778 w 1020639"/>
              <a:gd name="connsiteY2" fmla="*/ 0 h 2000227"/>
              <a:gd name="connsiteX3" fmla="*/ 1020639 w 1020639"/>
              <a:gd name="connsiteY3" fmla="*/ 1057797 h 2000227"/>
              <a:gd name="connsiteX4" fmla="*/ 407939 w 1020639"/>
              <a:gd name="connsiteY4" fmla="*/ 1694405 h 200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0639" h="2000227">
                <a:moveTo>
                  <a:pt x="407939" y="1694405"/>
                </a:moveTo>
                <a:lnTo>
                  <a:pt x="0" y="2000227"/>
                </a:lnTo>
                <a:lnTo>
                  <a:pt x="673778" y="0"/>
                </a:lnTo>
                <a:lnTo>
                  <a:pt x="1020639" y="1057797"/>
                </a:lnTo>
                <a:lnTo>
                  <a:pt x="407939" y="1694405"/>
                </a:lnTo>
                <a:close/>
              </a:path>
            </a:pathLst>
          </a:custGeom>
          <a:gradFill>
            <a:gsLst>
              <a:gs pos="0">
                <a:schemeClr val="tx2">
                  <a:lumMod val="90000"/>
                </a:schemeClr>
              </a:gs>
              <a:gs pos="100000">
                <a:schemeClr val="tx2">
                  <a:lumMod val="90000"/>
                  <a:alpha val="50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grpSp>
        <p:nvGrpSpPr>
          <p:cNvPr id="30736" name="Groupe 1"/>
          <p:cNvGrpSpPr>
            <a:grpSpLocks/>
          </p:cNvGrpSpPr>
          <p:nvPr/>
        </p:nvGrpSpPr>
        <p:grpSpPr bwMode="auto">
          <a:xfrm rot="924485">
            <a:off x="2402513" y="2754813"/>
            <a:ext cx="3321050" cy="1924050"/>
            <a:chOff x="456064" y="2687965"/>
            <a:chExt cx="4496936" cy="2725443"/>
          </a:xfrm>
        </p:grpSpPr>
        <p:sp>
          <p:nvSpPr>
            <p:cNvPr id="66" name="Rectangle 65"/>
            <p:cNvSpPr/>
            <p:nvPr/>
          </p:nvSpPr>
          <p:spPr bwMode="auto">
            <a:xfrm rot="5400000">
              <a:off x="-611972" y="3732776"/>
              <a:ext cx="2725443" cy="614782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fr-FR"/>
            </a:p>
          </p:txBody>
        </p:sp>
        <p:cxnSp>
          <p:nvCxnSpPr>
            <p:cNvPr id="30776" name="Connecteur droit 18"/>
            <p:cNvCxnSpPr>
              <a:cxnSpLocks noChangeShapeType="1"/>
            </p:cNvCxnSpPr>
            <p:nvPr/>
          </p:nvCxnSpPr>
          <p:spPr bwMode="auto">
            <a:xfrm flipV="1">
              <a:off x="1072479" y="4084139"/>
              <a:ext cx="3880521" cy="1"/>
            </a:xfrm>
            <a:prstGeom prst="line">
              <a:avLst/>
            </a:prstGeom>
            <a:noFill/>
            <a:ln w="12700" algn="ctr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41" name="Triangle isocèle 40"/>
          <p:cNvSpPr/>
          <p:nvPr/>
        </p:nvSpPr>
        <p:spPr bwMode="auto">
          <a:xfrm rot="5400000">
            <a:off x="6072019" y="2809582"/>
            <a:ext cx="1265238" cy="1187450"/>
          </a:xfrm>
          <a:custGeom>
            <a:avLst/>
            <a:gdLst>
              <a:gd name="connsiteX0" fmla="*/ 0 w 1712295"/>
              <a:gd name="connsiteY0" fmla="*/ 2562506 h 2562506"/>
              <a:gd name="connsiteX1" fmla="*/ 856148 w 1712295"/>
              <a:gd name="connsiteY1" fmla="*/ 0 h 2562506"/>
              <a:gd name="connsiteX2" fmla="*/ 1712295 w 1712295"/>
              <a:gd name="connsiteY2" fmla="*/ 2562506 h 2562506"/>
              <a:gd name="connsiteX3" fmla="*/ 0 w 1712295"/>
              <a:gd name="connsiteY3" fmla="*/ 2562506 h 2562506"/>
              <a:gd name="connsiteX0" fmla="*/ 0 w 1712295"/>
              <a:gd name="connsiteY0" fmla="*/ 2562506 h 2562506"/>
              <a:gd name="connsiteX1" fmla="*/ 856148 w 1712295"/>
              <a:gd name="connsiteY1" fmla="*/ 0 h 2562506"/>
              <a:gd name="connsiteX2" fmla="*/ 1379420 w 1712295"/>
              <a:gd name="connsiteY2" fmla="*/ 1631505 h 2562506"/>
              <a:gd name="connsiteX3" fmla="*/ 1712295 w 1712295"/>
              <a:gd name="connsiteY3" fmla="*/ 2562506 h 2562506"/>
              <a:gd name="connsiteX4" fmla="*/ 0 w 1712295"/>
              <a:gd name="connsiteY4" fmla="*/ 2562506 h 2562506"/>
              <a:gd name="connsiteX0" fmla="*/ 0 w 1712295"/>
              <a:gd name="connsiteY0" fmla="*/ 1682830 h 1682830"/>
              <a:gd name="connsiteX1" fmla="*/ 566783 w 1712295"/>
              <a:gd name="connsiteY1" fmla="*/ 0 h 1682830"/>
              <a:gd name="connsiteX2" fmla="*/ 1379420 w 1712295"/>
              <a:gd name="connsiteY2" fmla="*/ 751829 h 1682830"/>
              <a:gd name="connsiteX3" fmla="*/ 1712295 w 1712295"/>
              <a:gd name="connsiteY3" fmla="*/ 1682830 h 1682830"/>
              <a:gd name="connsiteX4" fmla="*/ 0 w 1712295"/>
              <a:gd name="connsiteY4" fmla="*/ 1682830 h 168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2295" h="1682830">
                <a:moveTo>
                  <a:pt x="0" y="1682830"/>
                </a:moveTo>
                <a:lnTo>
                  <a:pt x="566783" y="0"/>
                </a:lnTo>
                <a:lnTo>
                  <a:pt x="1379420" y="751829"/>
                </a:lnTo>
                <a:lnTo>
                  <a:pt x="1712295" y="1682830"/>
                </a:lnTo>
                <a:lnTo>
                  <a:pt x="0" y="1682830"/>
                </a:lnTo>
                <a:close/>
              </a:path>
            </a:pathLst>
          </a:custGeom>
          <a:gradFill>
            <a:gsLst>
              <a:gs pos="0">
                <a:schemeClr val="tx2">
                  <a:lumMod val="90000"/>
                </a:schemeClr>
              </a:gs>
              <a:gs pos="100000">
                <a:schemeClr val="tx2">
                  <a:lumMod val="90000"/>
                  <a:alpha val="50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68" name="Corde 67"/>
          <p:cNvSpPr/>
          <p:nvPr/>
        </p:nvSpPr>
        <p:spPr bwMode="auto">
          <a:xfrm rot="10800000" flipH="1">
            <a:off x="5909300" y="1797551"/>
            <a:ext cx="1898650" cy="3194050"/>
          </a:xfrm>
          <a:prstGeom prst="chord">
            <a:avLst>
              <a:gd name="adj1" fmla="val 7496573"/>
              <a:gd name="adj2" fmla="val 14118288"/>
            </a:avLst>
          </a:prstGeom>
          <a:solidFill>
            <a:srgbClr val="00B0F0"/>
          </a:solidFill>
          <a:ln w="254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fr-FR"/>
          </a:p>
        </p:txBody>
      </p:sp>
      <p:sp>
        <p:nvSpPr>
          <p:cNvPr id="30739" name="Rectangle 9"/>
          <p:cNvSpPr>
            <a:spLocks noChangeArrowheads="1"/>
          </p:cNvSpPr>
          <p:nvPr/>
        </p:nvSpPr>
        <p:spPr bwMode="auto">
          <a:xfrm rot="18900000" flipV="1">
            <a:off x="6301413" y="3418388"/>
            <a:ext cx="1460500" cy="165100"/>
          </a:xfrm>
          <a:prstGeom prst="rect">
            <a:avLst/>
          </a:prstGeom>
          <a:solidFill>
            <a:srgbClr val="00B0F0"/>
          </a:solidFill>
          <a:ln w="12700" algn="ctr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lIns="45720" rIns="45720" anchor="ctr" anchorCtr="1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65000"/>
              <a:buFont typeface="Wingdings" panose="05000000000000000000" pitchFamily="2" charset="2"/>
              <a:buNone/>
            </a:pPr>
            <a:endParaRPr lang="fr-FR" sz="1600">
              <a:solidFill>
                <a:schemeClr val="tx1"/>
              </a:solidFill>
            </a:endParaRPr>
          </a:p>
        </p:txBody>
      </p:sp>
      <p:cxnSp>
        <p:nvCxnSpPr>
          <p:cNvPr id="30740" name="Connecteur droit 15"/>
          <p:cNvCxnSpPr>
            <a:cxnSpLocks noChangeShapeType="1"/>
          </p:cNvCxnSpPr>
          <p:nvPr/>
        </p:nvCxnSpPr>
        <p:spPr bwMode="auto">
          <a:xfrm rot="-726633">
            <a:off x="2966075" y="2823076"/>
            <a:ext cx="5410200" cy="1209675"/>
          </a:xfrm>
          <a:prstGeom prst="line">
            <a:avLst/>
          </a:prstGeom>
          <a:noFill/>
          <a:ln w="25400" algn="ctr">
            <a:solidFill>
              <a:srgbClr val="FFC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41" name="Connecteur droit 8"/>
          <p:cNvCxnSpPr>
            <a:cxnSpLocks noChangeShapeType="1"/>
          </p:cNvCxnSpPr>
          <p:nvPr/>
        </p:nvCxnSpPr>
        <p:spPr bwMode="auto">
          <a:xfrm>
            <a:off x="7020550" y="1472113"/>
            <a:ext cx="0" cy="1955800"/>
          </a:xfrm>
          <a:prstGeom prst="line">
            <a:avLst/>
          </a:prstGeom>
          <a:noFill/>
          <a:ln w="25400" algn="ctr">
            <a:solidFill>
              <a:srgbClr val="FFC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42" name="Connecteur droit avec flèche 20"/>
          <p:cNvCxnSpPr>
            <a:cxnSpLocks noChangeShapeType="1"/>
          </p:cNvCxnSpPr>
          <p:nvPr/>
        </p:nvCxnSpPr>
        <p:spPr bwMode="auto">
          <a:xfrm>
            <a:off x="7020550" y="1854701"/>
            <a:ext cx="0" cy="501650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43" name="Connecteur droit avec flèche 48"/>
          <p:cNvCxnSpPr>
            <a:cxnSpLocks noChangeShapeType="1"/>
          </p:cNvCxnSpPr>
          <p:nvPr/>
        </p:nvCxnSpPr>
        <p:spPr bwMode="auto">
          <a:xfrm flipH="1">
            <a:off x="6214100" y="3432676"/>
            <a:ext cx="484188" cy="0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44" name="Connecteur droit avec flèche 50"/>
          <p:cNvCxnSpPr>
            <a:cxnSpLocks noChangeShapeType="1"/>
          </p:cNvCxnSpPr>
          <p:nvPr/>
        </p:nvCxnSpPr>
        <p:spPr bwMode="auto">
          <a:xfrm flipH="1">
            <a:off x="4091613" y="3412038"/>
            <a:ext cx="484187" cy="0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45" name="Connecteur droit avec flèche 51"/>
          <p:cNvCxnSpPr>
            <a:cxnSpLocks noChangeShapeType="1"/>
          </p:cNvCxnSpPr>
          <p:nvPr/>
        </p:nvCxnSpPr>
        <p:spPr bwMode="auto">
          <a:xfrm>
            <a:off x="7015788" y="2740526"/>
            <a:ext cx="0" cy="501650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46" name="Connecteur droit avec flèche 52"/>
          <p:cNvCxnSpPr>
            <a:cxnSpLocks noChangeShapeType="1"/>
          </p:cNvCxnSpPr>
          <p:nvPr/>
        </p:nvCxnSpPr>
        <p:spPr bwMode="auto">
          <a:xfrm>
            <a:off x="7565063" y="3432676"/>
            <a:ext cx="484187" cy="0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47" name="Connecteur droit avec flèche 53"/>
          <p:cNvCxnSpPr>
            <a:cxnSpLocks noChangeShapeType="1"/>
          </p:cNvCxnSpPr>
          <p:nvPr/>
        </p:nvCxnSpPr>
        <p:spPr bwMode="auto">
          <a:xfrm>
            <a:off x="7565063" y="3164388"/>
            <a:ext cx="463550" cy="69850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48" name="Connecteur droit avec flèche 55"/>
          <p:cNvCxnSpPr>
            <a:cxnSpLocks noChangeShapeType="1"/>
          </p:cNvCxnSpPr>
          <p:nvPr/>
        </p:nvCxnSpPr>
        <p:spPr bwMode="auto">
          <a:xfrm flipV="1">
            <a:off x="7565063" y="3631113"/>
            <a:ext cx="465137" cy="71438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49" name="Connecteur droit avec flèche 56"/>
          <p:cNvCxnSpPr>
            <a:cxnSpLocks noChangeShapeType="1"/>
          </p:cNvCxnSpPr>
          <p:nvPr/>
        </p:nvCxnSpPr>
        <p:spPr bwMode="auto">
          <a:xfrm flipV="1">
            <a:off x="5385425" y="2637338"/>
            <a:ext cx="484188" cy="20638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50" name="Connecteur droit avec flèche 58"/>
          <p:cNvCxnSpPr>
            <a:cxnSpLocks noChangeShapeType="1"/>
          </p:cNvCxnSpPr>
          <p:nvPr/>
        </p:nvCxnSpPr>
        <p:spPr bwMode="auto">
          <a:xfrm>
            <a:off x="5375900" y="4132763"/>
            <a:ext cx="484188" cy="22225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0751" name="ZoneTexte 96"/>
          <p:cNvSpPr txBox="1">
            <a:spLocks noChangeArrowheads="1"/>
          </p:cNvSpPr>
          <p:nvPr/>
        </p:nvSpPr>
        <p:spPr bwMode="auto">
          <a:xfrm>
            <a:off x="4899650" y="3491413"/>
            <a:ext cx="38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sz="2000" b="1" i="1">
                <a:solidFill>
                  <a:srgbClr val="0070C0"/>
                </a:solidFill>
                <a:sym typeface="Symbol" panose="05050102010706020507" pitchFamily="18" charset="2"/>
              </a:rPr>
              <a:t></a:t>
            </a:r>
            <a:r>
              <a:rPr lang="fr-FR" sz="2000" b="1" i="1" baseline="-25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endParaRPr lang="fr-FR" sz="2000" b="1" i="1" baseline="-25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752" name="Connecteur droit 15"/>
          <p:cNvCxnSpPr>
            <a:cxnSpLocks noChangeShapeType="1"/>
          </p:cNvCxnSpPr>
          <p:nvPr/>
        </p:nvCxnSpPr>
        <p:spPr bwMode="auto">
          <a:xfrm rot="-726633">
            <a:off x="3105150" y="5090218"/>
            <a:ext cx="5410200" cy="1211263"/>
          </a:xfrm>
          <a:prstGeom prst="line">
            <a:avLst/>
          </a:prstGeom>
          <a:noFill/>
          <a:ln w="25400" algn="ctr">
            <a:solidFill>
              <a:srgbClr val="FFC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30753" name="Groupe 9"/>
          <p:cNvGrpSpPr>
            <a:grpSpLocks/>
          </p:cNvGrpSpPr>
          <p:nvPr/>
        </p:nvGrpSpPr>
        <p:grpSpPr bwMode="auto">
          <a:xfrm rot="10800000">
            <a:off x="6496675" y="5656763"/>
            <a:ext cx="1062038" cy="819150"/>
            <a:chOff x="6381077" y="4157832"/>
            <a:chExt cx="1213822" cy="849855"/>
          </a:xfrm>
        </p:grpSpPr>
        <p:sp>
          <p:nvSpPr>
            <p:cNvPr id="30771" name="Ellipse 8"/>
            <p:cNvSpPr>
              <a:spLocks noChangeArrowheads="1"/>
            </p:cNvSpPr>
            <p:nvPr/>
          </p:nvSpPr>
          <p:spPr bwMode="auto">
            <a:xfrm>
              <a:off x="6381077" y="4157832"/>
              <a:ext cx="1143897" cy="849855"/>
            </a:xfrm>
            <a:prstGeom prst="ellipse">
              <a:avLst/>
            </a:prstGeom>
            <a:solidFill>
              <a:srgbClr val="00B0F0"/>
            </a:solidFill>
            <a:ln w="25400" algn="ctr">
              <a:solidFill>
                <a:srgbClr val="0070C0"/>
              </a:solidFill>
              <a:round/>
              <a:headEnd type="triangle" w="med" len="med"/>
              <a:tailEnd/>
            </a:ln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30772" name="Ellipse 46"/>
            <p:cNvSpPr>
              <a:spLocks noChangeArrowheads="1"/>
            </p:cNvSpPr>
            <p:nvPr/>
          </p:nvSpPr>
          <p:spPr bwMode="auto">
            <a:xfrm>
              <a:off x="6404385" y="4157832"/>
              <a:ext cx="1143897" cy="849855"/>
            </a:xfrm>
            <a:prstGeom prst="ellipse">
              <a:avLst/>
            </a:prstGeom>
            <a:solidFill>
              <a:srgbClr val="00B0F0"/>
            </a:solidFill>
            <a:ln w="25400" algn="ctr">
              <a:solidFill>
                <a:srgbClr val="0070C0"/>
              </a:solidFill>
              <a:round/>
              <a:headEnd type="triangle" w="med" len="med"/>
              <a:tailEnd/>
            </a:ln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30773" name="Ellipse 47"/>
            <p:cNvSpPr>
              <a:spLocks noChangeArrowheads="1"/>
            </p:cNvSpPr>
            <p:nvPr/>
          </p:nvSpPr>
          <p:spPr bwMode="auto">
            <a:xfrm>
              <a:off x="6427693" y="4157832"/>
              <a:ext cx="1143897" cy="849855"/>
            </a:xfrm>
            <a:prstGeom prst="ellipse">
              <a:avLst/>
            </a:prstGeom>
            <a:solidFill>
              <a:srgbClr val="00B0F0"/>
            </a:solidFill>
            <a:ln w="25400" algn="ctr">
              <a:solidFill>
                <a:srgbClr val="0070C0"/>
              </a:solidFill>
              <a:round/>
              <a:headEnd type="triangle" w="med" len="med"/>
              <a:tailEnd/>
            </a:ln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  <p:sp>
          <p:nvSpPr>
            <p:cNvPr id="30774" name="Ellipse 48"/>
            <p:cNvSpPr>
              <a:spLocks noChangeArrowheads="1"/>
            </p:cNvSpPr>
            <p:nvPr/>
          </p:nvSpPr>
          <p:spPr bwMode="auto">
            <a:xfrm>
              <a:off x="6451002" y="4157832"/>
              <a:ext cx="1143897" cy="849855"/>
            </a:xfrm>
            <a:prstGeom prst="ellipse">
              <a:avLst/>
            </a:prstGeom>
            <a:solidFill>
              <a:srgbClr val="00B0F0"/>
            </a:solidFill>
            <a:ln w="25400" algn="ctr">
              <a:solidFill>
                <a:srgbClr val="0070C0"/>
              </a:solidFill>
              <a:round/>
              <a:headEnd type="triangle" w="med" len="med"/>
              <a:tailEnd/>
            </a:ln>
          </p:spPr>
          <p:txBody>
            <a:bodyPr lIns="45720" rIns="45720" anchor="ctr" anchorCtr="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rgbClr val="FF9933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u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«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10000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</a:pPr>
              <a:endParaRPr lang="fr-FR" sz="1600">
                <a:solidFill>
                  <a:schemeClr val="tx1"/>
                </a:solidFill>
              </a:endParaRPr>
            </a:p>
          </p:txBody>
        </p:sp>
      </p:grpSp>
      <p:cxnSp>
        <p:nvCxnSpPr>
          <p:cNvPr id="30754" name="Connecteur droit 11"/>
          <p:cNvCxnSpPr>
            <a:cxnSpLocks noChangeShapeType="1"/>
          </p:cNvCxnSpPr>
          <p:nvPr/>
        </p:nvCxnSpPr>
        <p:spPr bwMode="auto">
          <a:xfrm flipH="1">
            <a:off x="8398500" y="4892752"/>
            <a:ext cx="0" cy="7200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3" name="Triangle isocèle 40"/>
          <p:cNvSpPr/>
          <p:nvPr/>
        </p:nvSpPr>
        <p:spPr bwMode="auto">
          <a:xfrm rot="5400000">
            <a:off x="6113294" y="5633744"/>
            <a:ext cx="885825" cy="938213"/>
          </a:xfrm>
          <a:custGeom>
            <a:avLst/>
            <a:gdLst>
              <a:gd name="connsiteX0" fmla="*/ 0 w 1712295"/>
              <a:gd name="connsiteY0" fmla="*/ 2562506 h 2562506"/>
              <a:gd name="connsiteX1" fmla="*/ 856148 w 1712295"/>
              <a:gd name="connsiteY1" fmla="*/ 0 h 2562506"/>
              <a:gd name="connsiteX2" fmla="*/ 1712295 w 1712295"/>
              <a:gd name="connsiteY2" fmla="*/ 2562506 h 2562506"/>
              <a:gd name="connsiteX3" fmla="*/ 0 w 1712295"/>
              <a:gd name="connsiteY3" fmla="*/ 2562506 h 2562506"/>
              <a:gd name="connsiteX0" fmla="*/ 0 w 1712295"/>
              <a:gd name="connsiteY0" fmla="*/ 2562506 h 2562506"/>
              <a:gd name="connsiteX1" fmla="*/ 856148 w 1712295"/>
              <a:gd name="connsiteY1" fmla="*/ 0 h 2562506"/>
              <a:gd name="connsiteX2" fmla="*/ 1379420 w 1712295"/>
              <a:gd name="connsiteY2" fmla="*/ 1631505 h 2562506"/>
              <a:gd name="connsiteX3" fmla="*/ 1712295 w 1712295"/>
              <a:gd name="connsiteY3" fmla="*/ 2562506 h 2562506"/>
              <a:gd name="connsiteX4" fmla="*/ 0 w 1712295"/>
              <a:gd name="connsiteY4" fmla="*/ 2562506 h 2562506"/>
              <a:gd name="connsiteX0" fmla="*/ 0 w 1712295"/>
              <a:gd name="connsiteY0" fmla="*/ 1682830 h 1682830"/>
              <a:gd name="connsiteX1" fmla="*/ 566783 w 1712295"/>
              <a:gd name="connsiteY1" fmla="*/ 0 h 1682830"/>
              <a:gd name="connsiteX2" fmla="*/ 1379420 w 1712295"/>
              <a:gd name="connsiteY2" fmla="*/ 751829 h 1682830"/>
              <a:gd name="connsiteX3" fmla="*/ 1712295 w 1712295"/>
              <a:gd name="connsiteY3" fmla="*/ 1682830 h 1682830"/>
              <a:gd name="connsiteX4" fmla="*/ 0 w 1712295"/>
              <a:gd name="connsiteY4" fmla="*/ 1682830 h 1682830"/>
              <a:gd name="connsiteX0" fmla="*/ 0 w 1712295"/>
              <a:gd name="connsiteY0" fmla="*/ 1700915 h 1700915"/>
              <a:gd name="connsiteX1" fmla="*/ 566783 w 1712295"/>
              <a:gd name="connsiteY1" fmla="*/ 18085 h 1700915"/>
              <a:gd name="connsiteX2" fmla="*/ 1117340 w 1712295"/>
              <a:gd name="connsiteY2" fmla="*/ -1 h 1700915"/>
              <a:gd name="connsiteX3" fmla="*/ 1712295 w 1712295"/>
              <a:gd name="connsiteY3" fmla="*/ 1700915 h 1700915"/>
              <a:gd name="connsiteX4" fmla="*/ 0 w 1712295"/>
              <a:gd name="connsiteY4" fmla="*/ 1700915 h 1700915"/>
              <a:gd name="connsiteX0" fmla="*/ 0 w 1712295"/>
              <a:gd name="connsiteY0" fmla="*/ 1682830 h 1682830"/>
              <a:gd name="connsiteX1" fmla="*/ 566783 w 1712295"/>
              <a:gd name="connsiteY1" fmla="*/ 0 h 1682830"/>
              <a:gd name="connsiteX2" fmla="*/ 1117344 w 1712295"/>
              <a:gd name="connsiteY2" fmla="*/ 20408 h 1682830"/>
              <a:gd name="connsiteX3" fmla="*/ 1712295 w 1712295"/>
              <a:gd name="connsiteY3" fmla="*/ 1682830 h 1682830"/>
              <a:gd name="connsiteX4" fmla="*/ 0 w 1712295"/>
              <a:gd name="connsiteY4" fmla="*/ 1682830 h 1682830"/>
              <a:gd name="connsiteX0" fmla="*/ 0 w 1712295"/>
              <a:gd name="connsiteY0" fmla="*/ 1690844 h 1690844"/>
              <a:gd name="connsiteX1" fmla="*/ 566783 w 1712295"/>
              <a:gd name="connsiteY1" fmla="*/ 8014 h 1690844"/>
              <a:gd name="connsiteX2" fmla="*/ 1109607 w 1712295"/>
              <a:gd name="connsiteY2" fmla="*/ 0 h 1690844"/>
              <a:gd name="connsiteX3" fmla="*/ 1712295 w 1712295"/>
              <a:gd name="connsiteY3" fmla="*/ 1690844 h 1690844"/>
              <a:gd name="connsiteX4" fmla="*/ 0 w 1712295"/>
              <a:gd name="connsiteY4" fmla="*/ 1690844 h 1690844"/>
              <a:gd name="connsiteX0" fmla="*/ 0 w 1712295"/>
              <a:gd name="connsiteY0" fmla="*/ 1682830 h 1682830"/>
              <a:gd name="connsiteX1" fmla="*/ 566783 w 1712295"/>
              <a:gd name="connsiteY1" fmla="*/ 0 h 1682830"/>
              <a:gd name="connsiteX2" fmla="*/ 1117352 w 1712295"/>
              <a:gd name="connsiteY2" fmla="*/ 3354 h 1682830"/>
              <a:gd name="connsiteX3" fmla="*/ 1712295 w 1712295"/>
              <a:gd name="connsiteY3" fmla="*/ 1682830 h 1682830"/>
              <a:gd name="connsiteX4" fmla="*/ 0 w 1712295"/>
              <a:gd name="connsiteY4" fmla="*/ 1682830 h 168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2295" h="1682830">
                <a:moveTo>
                  <a:pt x="0" y="1682830"/>
                </a:moveTo>
                <a:lnTo>
                  <a:pt x="566783" y="0"/>
                </a:lnTo>
                <a:lnTo>
                  <a:pt x="1117352" y="3354"/>
                </a:lnTo>
                <a:lnTo>
                  <a:pt x="1712295" y="1682830"/>
                </a:lnTo>
                <a:lnTo>
                  <a:pt x="0" y="1682830"/>
                </a:lnTo>
                <a:close/>
              </a:path>
            </a:pathLst>
          </a:custGeom>
          <a:gradFill>
            <a:gsLst>
              <a:gs pos="0">
                <a:schemeClr val="tx2">
                  <a:lumMod val="90000"/>
                </a:schemeClr>
              </a:gs>
              <a:gs pos="100000">
                <a:schemeClr val="tx2">
                  <a:lumMod val="90000"/>
                  <a:alpha val="50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54" name="Rectangle 2"/>
          <p:cNvSpPr/>
          <p:nvPr/>
        </p:nvSpPr>
        <p:spPr bwMode="auto">
          <a:xfrm rot="508695">
            <a:off x="2713663" y="5437688"/>
            <a:ext cx="3452812" cy="873125"/>
          </a:xfrm>
          <a:custGeom>
            <a:avLst/>
            <a:gdLst>
              <a:gd name="connsiteX0" fmla="*/ 0 w 2614009"/>
              <a:gd name="connsiteY0" fmla="*/ 0 h 1776767"/>
              <a:gd name="connsiteX1" fmla="*/ 2614009 w 2614009"/>
              <a:gd name="connsiteY1" fmla="*/ 0 h 1776767"/>
              <a:gd name="connsiteX2" fmla="*/ 2614009 w 2614009"/>
              <a:gd name="connsiteY2" fmla="*/ 1776767 h 1776767"/>
              <a:gd name="connsiteX3" fmla="*/ 0 w 2614009"/>
              <a:gd name="connsiteY3" fmla="*/ 1776767 h 1776767"/>
              <a:gd name="connsiteX4" fmla="*/ 0 w 2614009"/>
              <a:gd name="connsiteY4" fmla="*/ 0 h 1776767"/>
              <a:gd name="connsiteX0" fmla="*/ 0 w 2614009"/>
              <a:gd name="connsiteY0" fmla="*/ 0 h 1776767"/>
              <a:gd name="connsiteX1" fmla="*/ 2614009 w 2614009"/>
              <a:gd name="connsiteY1" fmla="*/ 0 h 1776767"/>
              <a:gd name="connsiteX2" fmla="*/ 877806 w 2614009"/>
              <a:gd name="connsiteY2" fmla="*/ 1776767 h 1776767"/>
              <a:gd name="connsiteX3" fmla="*/ 0 w 2614009"/>
              <a:gd name="connsiteY3" fmla="*/ 1776767 h 1776767"/>
              <a:gd name="connsiteX4" fmla="*/ 0 w 2614009"/>
              <a:gd name="connsiteY4" fmla="*/ 0 h 1776767"/>
              <a:gd name="connsiteX0" fmla="*/ 0 w 4963670"/>
              <a:gd name="connsiteY0" fmla="*/ 0 h 1776767"/>
              <a:gd name="connsiteX1" fmla="*/ 4963670 w 4963670"/>
              <a:gd name="connsiteY1" fmla="*/ 0 h 1776767"/>
              <a:gd name="connsiteX2" fmla="*/ 877806 w 4963670"/>
              <a:gd name="connsiteY2" fmla="*/ 1776767 h 1776767"/>
              <a:gd name="connsiteX3" fmla="*/ 0 w 4963670"/>
              <a:gd name="connsiteY3" fmla="*/ 1776767 h 1776767"/>
              <a:gd name="connsiteX4" fmla="*/ 0 w 4963670"/>
              <a:gd name="connsiteY4" fmla="*/ 0 h 1776767"/>
              <a:gd name="connsiteX0" fmla="*/ 0 w 4963670"/>
              <a:gd name="connsiteY0" fmla="*/ 0 h 1776767"/>
              <a:gd name="connsiteX1" fmla="*/ 4963670 w 4963670"/>
              <a:gd name="connsiteY1" fmla="*/ 0 h 1776767"/>
              <a:gd name="connsiteX2" fmla="*/ 4963669 w 4963670"/>
              <a:gd name="connsiteY2" fmla="*/ 1776767 h 1776767"/>
              <a:gd name="connsiteX3" fmla="*/ 0 w 4963670"/>
              <a:gd name="connsiteY3" fmla="*/ 1776767 h 1776767"/>
              <a:gd name="connsiteX4" fmla="*/ 0 w 4963670"/>
              <a:gd name="connsiteY4" fmla="*/ 0 h 1776767"/>
              <a:gd name="connsiteX0" fmla="*/ 0 w 4963669"/>
              <a:gd name="connsiteY0" fmla="*/ 0 h 1776767"/>
              <a:gd name="connsiteX1" fmla="*/ 4836311 w 4963669"/>
              <a:gd name="connsiteY1" fmla="*/ 1096 h 1776767"/>
              <a:gd name="connsiteX2" fmla="*/ 4963669 w 4963669"/>
              <a:gd name="connsiteY2" fmla="*/ 1776767 h 1776767"/>
              <a:gd name="connsiteX3" fmla="*/ 0 w 4963669"/>
              <a:gd name="connsiteY3" fmla="*/ 1776767 h 1776767"/>
              <a:gd name="connsiteX4" fmla="*/ 0 w 4963669"/>
              <a:gd name="connsiteY4" fmla="*/ 0 h 177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3669" h="1776767">
                <a:moveTo>
                  <a:pt x="0" y="0"/>
                </a:moveTo>
                <a:lnTo>
                  <a:pt x="4836311" y="1096"/>
                </a:lnTo>
                <a:cubicBezTo>
                  <a:pt x="4836311" y="593352"/>
                  <a:pt x="4963669" y="1184511"/>
                  <a:pt x="4963669" y="1776767"/>
                </a:cubicBezTo>
                <a:lnTo>
                  <a:pt x="0" y="177676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90000"/>
              <a:alpha val="50000"/>
            </a:schemeClr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sp>
        <p:nvSpPr>
          <p:cNvPr id="44" name="Corde 43"/>
          <p:cNvSpPr/>
          <p:nvPr/>
        </p:nvSpPr>
        <p:spPr bwMode="auto">
          <a:xfrm rot="10800000" flipH="1">
            <a:off x="6188075" y="3898900"/>
            <a:ext cx="1898650" cy="3194050"/>
          </a:xfrm>
          <a:prstGeom prst="chord">
            <a:avLst>
              <a:gd name="adj1" fmla="val 7496573"/>
              <a:gd name="adj2" fmla="val 14118288"/>
            </a:avLst>
          </a:prstGeom>
          <a:solidFill>
            <a:srgbClr val="00B0F0"/>
          </a:solidFill>
          <a:ln w="254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fr-FR"/>
          </a:p>
        </p:txBody>
      </p:sp>
      <p:sp>
        <p:nvSpPr>
          <p:cNvPr id="12" name="Ellipse 11"/>
          <p:cNvSpPr/>
          <p:nvPr/>
        </p:nvSpPr>
        <p:spPr bwMode="auto">
          <a:xfrm>
            <a:off x="6825288" y="5948863"/>
            <a:ext cx="400050" cy="285750"/>
          </a:xfrm>
          <a:prstGeom prst="ellipse">
            <a:avLst/>
          </a:prstGeom>
          <a:solidFill>
            <a:schemeClr val="tx2">
              <a:lumMod val="90000"/>
            </a:schemeClr>
          </a:solidFill>
          <a:ln w="12700" cap="flat" cmpd="sng" algn="ctr">
            <a:noFill/>
            <a:prstDash val="solid"/>
            <a:round/>
            <a:headEnd type="triangle" w="med" len="med"/>
            <a:tailEnd type="none" w="med" len="med"/>
          </a:ln>
          <a:effectLst/>
          <a:extLst/>
        </p:spPr>
        <p:txBody>
          <a:bodyPr lIns="45720" rIns="45720" anchor="ctr" anchorCtr="1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None/>
              <a:defRPr/>
            </a:pPr>
            <a:endParaRPr lang="en-US"/>
          </a:p>
        </p:txBody>
      </p:sp>
      <p:grpSp>
        <p:nvGrpSpPr>
          <p:cNvPr id="30759" name="Groupe 7"/>
          <p:cNvGrpSpPr>
            <a:grpSpLocks/>
          </p:cNvGrpSpPr>
          <p:nvPr/>
        </p:nvGrpSpPr>
        <p:grpSpPr bwMode="auto">
          <a:xfrm>
            <a:off x="2200900" y="5012238"/>
            <a:ext cx="920750" cy="1257300"/>
            <a:chOff x="1928326" y="2033249"/>
            <a:chExt cx="920624" cy="1936376"/>
          </a:xfrm>
        </p:grpSpPr>
        <p:sp>
          <p:nvSpPr>
            <p:cNvPr id="7" name="Rectangle 6"/>
            <p:cNvSpPr/>
            <p:nvPr/>
          </p:nvSpPr>
          <p:spPr bwMode="auto">
            <a:xfrm>
              <a:off x="1928326" y="2033249"/>
              <a:ext cx="509518" cy="1936376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28321" y="2033249"/>
              <a:ext cx="420629" cy="1936376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lIns="45720" rIns="45720" anchor="ctr" anchorCtr="1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defRPr/>
              </a:pPr>
              <a:endParaRPr lang="en-US"/>
            </a:p>
          </p:txBody>
        </p:sp>
      </p:grpSp>
      <p:sp>
        <p:nvSpPr>
          <p:cNvPr id="30760" name="ZoneTexte 12"/>
          <p:cNvSpPr txBox="1">
            <a:spLocks noChangeArrowheads="1"/>
          </p:cNvSpPr>
          <p:nvPr/>
        </p:nvSpPr>
        <p:spPr bwMode="auto">
          <a:xfrm>
            <a:off x="710238" y="3231063"/>
            <a:ext cx="1060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Side view</a:t>
            </a:r>
          </a:p>
        </p:txBody>
      </p:sp>
      <p:sp>
        <p:nvSpPr>
          <p:cNvPr id="30761" name="ZoneTexte 57"/>
          <p:cNvSpPr txBox="1">
            <a:spLocks noChangeArrowheads="1"/>
          </p:cNvSpPr>
          <p:nvPr/>
        </p:nvSpPr>
        <p:spPr bwMode="auto">
          <a:xfrm>
            <a:off x="710238" y="5458326"/>
            <a:ext cx="981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Top view</a:t>
            </a:r>
          </a:p>
        </p:txBody>
      </p:sp>
      <p:cxnSp>
        <p:nvCxnSpPr>
          <p:cNvPr id="30762" name="Connecteur droit 11"/>
          <p:cNvCxnSpPr>
            <a:cxnSpLocks noChangeShapeType="1"/>
          </p:cNvCxnSpPr>
          <p:nvPr/>
        </p:nvCxnSpPr>
        <p:spPr bwMode="auto">
          <a:xfrm flipH="1">
            <a:off x="8425488" y="2886576"/>
            <a:ext cx="0" cy="10800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63" name="Connecteur droit avec flèche 48"/>
          <p:cNvCxnSpPr>
            <a:cxnSpLocks noChangeShapeType="1"/>
          </p:cNvCxnSpPr>
          <p:nvPr/>
        </p:nvCxnSpPr>
        <p:spPr bwMode="auto">
          <a:xfrm rot="480000" flipH="1">
            <a:off x="6299825" y="6098088"/>
            <a:ext cx="484188" cy="0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64" name="Connecteur droit avec flèche 48"/>
          <p:cNvCxnSpPr>
            <a:cxnSpLocks noChangeShapeType="1"/>
          </p:cNvCxnSpPr>
          <p:nvPr/>
        </p:nvCxnSpPr>
        <p:spPr bwMode="auto">
          <a:xfrm rot="480000" flipH="1">
            <a:off x="4458325" y="5864726"/>
            <a:ext cx="484188" cy="0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65" name="Connecteur droit avec flèche 56"/>
          <p:cNvCxnSpPr>
            <a:cxnSpLocks noChangeShapeType="1"/>
          </p:cNvCxnSpPr>
          <p:nvPr/>
        </p:nvCxnSpPr>
        <p:spPr bwMode="auto">
          <a:xfrm rot="21120000" flipV="1">
            <a:off x="4513888" y="5301163"/>
            <a:ext cx="484187" cy="20638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766" name="Connecteur droit avec flèche 56"/>
          <p:cNvCxnSpPr>
            <a:cxnSpLocks noChangeShapeType="1"/>
          </p:cNvCxnSpPr>
          <p:nvPr/>
        </p:nvCxnSpPr>
        <p:spPr bwMode="auto">
          <a:xfrm flipV="1">
            <a:off x="6780838" y="5134476"/>
            <a:ext cx="484187" cy="20637"/>
          </a:xfrm>
          <a:prstGeom prst="straightConnector1">
            <a:avLst/>
          </a:prstGeom>
          <a:noFill/>
          <a:ln w="38100" algn="ctr">
            <a:solidFill>
              <a:schemeClr val="bg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0767" name="ZoneTexte 16"/>
          <p:cNvSpPr txBox="1">
            <a:spLocks noChangeArrowheads="1"/>
          </p:cNvSpPr>
          <p:nvPr/>
        </p:nvSpPr>
        <p:spPr bwMode="auto">
          <a:xfrm>
            <a:off x="0" y="1412911"/>
            <a:ext cx="435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rgbClr val="FF9933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u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«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i="1">
                <a:solidFill>
                  <a:srgbClr val="FFFF00"/>
                </a:solidFill>
                <a:sym typeface="Symbol" panose="05050102010706020507" pitchFamily="18" charset="2"/>
              </a:rPr>
              <a:t>Littrow</a:t>
            </a:r>
            <a:r>
              <a:rPr lang="fr-FR">
                <a:solidFill>
                  <a:srgbClr val="FFFF00"/>
                </a:solidFill>
                <a:sym typeface="Symbol" panose="05050102010706020507" pitchFamily="18" charset="2"/>
              </a:rPr>
              <a:t> condition:  </a:t>
            </a:r>
            <a:r>
              <a:rPr lang="fr-FR" b="1" i="1">
                <a:solidFill>
                  <a:srgbClr val="00B0F0"/>
                </a:solidFill>
                <a:sym typeface="Symbol" panose="05050102010706020507" pitchFamily="18" charset="2"/>
              </a:rPr>
              <a:t></a:t>
            </a:r>
            <a:r>
              <a:rPr lang="fr-FR" b="1" i="1" baseline="-250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  </a:t>
            </a:r>
            <a:r>
              <a:rPr lang="fr-FR" b="1" i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>
                <a:solidFill>
                  <a:schemeClr val="tx1"/>
                </a:solidFill>
              </a:rPr>
              <a:t>=  </a:t>
            </a:r>
            <a:r>
              <a:rPr lang="fr-FR" b="1" i="1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fr-FR" b="1" i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  </a:t>
            </a:r>
            <a:endParaRPr lang="fr-FR" b="1" i="1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0" y="1841536"/>
            <a:ext cx="360521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Symbol" panose="05050102010706020507" pitchFamily="18" charset="2"/>
              <a:buChar char="®"/>
              <a:defRPr/>
            </a:pPr>
            <a:r>
              <a:rPr lang="en-US" dirty="0">
                <a:solidFill>
                  <a:srgbClr val="FFFF00"/>
                </a:solidFill>
              </a:rPr>
              <a:t>Collimator optics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Camera optics</a:t>
            </a:r>
          </a:p>
          <a:p>
            <a:pPr>
              <a:defRPr/>
            </a:pPr>
            <a:r>
              <a:rPr lang="en-US" dirty="0"/>
              <a:t>(cost effective configuration)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8757420" y="2858018"/>
            <a:ext cx="720000" cy="1080000"/>
            <a:chOff x="9113855" y="2713055"/>
            <a:chExt cx="720000" cy="1080000"/>
          </a:xfrm>
        </p:grpSpPr>
        <p:sp>
          <p:nvSpPr>
            <p:cNvPr id="60" name="Rectangle 4"/>
            <p:cNvSpPr>
              <a:spLocks/>
            </p:cNvSpPr>
            <p:nvPr/>
          </p:nvSpPr>
          <p:spPr bwMode="auto">
            <a:xfrm flipV="1">
              <a:off x="9450810" y="2713236"/>
              <a:ext cx="73313" cy="1077975"/>
            </a:xfrm>
            <a:custGeom>
              <a:avLst/>
              <a:gdLst>
                <a:gd name="T0" fmla="*/ 0 w 1452507"/>
                <a:gd name="T1" fmla="*/ 0 h 1968477"/>
                <a:gd name="T2" fmla="*/ 2147483646 w 1452507"/>
                <a:gd name="T3" fmla="*/ 1666274 h 1968477"/>
                <a:gd name="T4" fmla="*/ 2147483646 w 1452507"/>
                <a:gd name="T5" fmla="*/ 2914028 h 1968477"/>
                <a:gd name="T6" fmla="*/ 87812880 w 1452507"/>
                <a:gd name="T7" fmla="*/ 4685287 h 1968477"/>
                <a:gd name="T8" fmla="*/ 0 w 1452507"/>
                <a:gd name="T9" fmla="*/ 0 h 19684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0 w 1452507"/>
                <a:gd name="connsiteY0" fmla="*/ 0 h 1968477"/>
                <a:gd name="connsiteX1" fmla="*/ 1317908 w 1452507"/>
                <a:gd name="connsiteY1" fmla="*/ 304228 h 1968477"/>
                <a:gd name="connsiteX2" fmla="*/ 1452507 w 1452507"/>
                <a:gd name="connsiteY2" fmla="*/ 1224301 h 1968477"/>
                <a:gd name="connsiteX3" fmla="*/ 46961 w 1452507"/>
                <a:gd name="connsiteY3" fmla="*/ 1968477 h 1968477"/>
                <a:gd name="connsiteX4" fmla="*/ 0 w 1452507"/>
                <a:gd name="connsiteY4" fmla="*/ 0 h 1968477"/>
                <a:gd name="connsiteX0" fmla="*/ 0 w 1324293"/>
                <a:gd name="connsiteY0" fmla="*/ 0 h 1968477"/>
                <a:gd name="connsiteX1" fmla="*/ 1317908 w 1324293"/>
                <a:gd name="connsiteY1" fmla="*/ 304228 h 1968477"/>
                <a:gd name="connsiteX2" fmla="*/ 1324293 w 1324293"/>
                <a:gd name="connsiteY2" fmla="*/ 1601871 h 1968477"/>
                <a:gd name="connsiteX3" fmla="*/ 46961 w 1324293"/>
                <a:gd name="connsiteY3" fmla="*/ 1968477 h 1968477"/>
                <a:gd name="connsiteX4" fmla="*/ 0 w 1324293"/>
                <a:gd name="connsiteY4" fmla="*/ 0 h 1968477"/>
                <a:gd name="connsiteX0" fmla="*/ 0 w 1324293"/>
                <a:gd name="connsiteY0" fmla="*/ 0 h 1601871"/>
                <a:gd name="connsiteX1" fmla="*/ 1317908 w 1324293"/>
                <a:gd name="connsiteY1" fmla="*/ 304228 h 1601871"/>
                <a:gd name="connsiteX2" fmla="*/ 1324293 w 1324293"/>
                <a:gd name="connsiteY2" fmla="*/ 1601871 h 1601871"/>
                <a:gd name="connsiteX3" fmla="*/ 1219651 w 1324293"/>
                <a:gd name="connsiteY3" fmla="*/ 1584817 h 1601871"/>
                <a:gd name="connsiteX4" fmla="*/ 0 w 1324293"/>
                <a:gd name="connsiteY4" fmla="*/ 0 h 1601871"/>
                <a:gd name="connsiteX0" fmla="*/ 0 w 104696"/>
                <a:gd name="connsiteY0" fmla="*/ 0 h 1315649"/>
                <a:gd name="connsiteX1" fmla="*/ 98311 w 104696"/>
                <a:gd name="connsiteY1" fmla="*/ 18006 h 1315649"/>
                <a:gd name="connsiteX2" fmla="*/ 104696 w 104696"/>
                <a:gd name="connsiteY2" fmla="*/ 1315649 h 1315649"/>
                <a:gd name="connsiteX3" fmla="*/ 54 w 104696"/>
                <a:gd name="connsiteY3" fmla="*/ 1298595 h 1315649"/>
                <a:gd name="connsiteX4" fmla="*/ 0 w 104696"/>
                <a:gd name="connsiteY4" fmla="*/ 0 h 1315649"/>
                <a:gd name="connsiteX0" fmla="*/ 0 w 107823"/>
                <a:gd name="connsiteY0" fmla="*/ 0 h 1303470"/>
                <a:gd name="connsiteX1" fmla="*/ 101438 w 107823"/>
                <a:gd name="connsiteY1" fmla="*/ 5827 h 1303470"/>
                <a:gd name="connsiteX2" fmla="*/ 107823 w 107823"/>
                <a:gd name="connsiteY2" fmla="*/ 1303470 h 1303470"/>
                <a:gd name="connsiteX3" fmla="*/ 3181 w 107823"/>
                <a:gd name="connsiteY3" fmla="*/ 1286416 h 1303470"/>
                <a:gd name="connsiteX4" fmla="*/ 0 w 107823"/>
                <a:gd name="connsiteY4" fmla="*/ 0 h 1303470"/>
                <a:gd name="connsiteX0" fmla="*/ 8749 w 116572"/>
                <a:gd name="connsiteY0" fmla="*/ 0 h 1303734"/>
                <a:gd name="connsiteX1" fmla="*/ 110187 w 116572"/>
                <a:gd name="connsiteY1" fmla="*/ 5827 h 1303734"/>
                <a:gd name="connsiteX2" fmla="*/ 116572 w 116572"/>
                <a:gd name="connsiteY2" fmla="*/ 1303470 h 1303734"/>
                <a:gd name="connsiteX3" fmla="*/ 73 w 116572"/>
                <a:gd name="connsiteY3" fmla="*/ 1303734 h 1303734"/>
                <a:gd name="connsiteX4" fmla="*/ 8749 w 116572"/>
                <a:gd name="connsiteY4" fmla="*/ 0 h 1303734"/>
                <a:gd name="connsiteX0" fmla="*/ 8749 w 110244"/>
                <a:gd name="connsiteY0" fmla="*/ 0 h 1312128"/>
                <a:gd name="connsiteX1" fmla="*/ 110187 w 110244"/>
                <a:gd name="connsiteY1" fmla="*/ 5827 h 1312128"/>
                <a:gd name="connsiteX2" fmla="*/ 57286 w 110244"/>
                <a:gd name="connsiteY2" fmla="*/ 1312128 h 1312128"/>
                <a:gd name="connsiteX3" fmla="*/ 73 w 110244"/>
                <a:gd name="connsiteY3" fmla="*/ 1303734 h 1312128"/>
                <a:gd name="connsiteX4" fmla="*/ 8749 w 110244"/>
                <a:gd name="connsiteY4" fmla="*/ 0 h 1312128"/>
                <a:gd name="connsiteX0" fmla="*/ 0 w 101495"/>
                <a:gd name="connsiteY0" fmla="*/ 0 h 1312393"/>
                <a:gd name="connsiteX1" fmla="*/ 101438 w 101495"/>
                <a:gd name="connsiteY1" fmla="*/ 5827 h 1312393"/>
                <a:gd name="connsiteX2" fmla="*/ 48537 w 101495"/>
                <a:gd name="connsiteY2" fmla="*/ 1312128 h 1312393"/>
                <a:gd name="connsiteX3" fmla="*/ 6146 w 101495"/>
                <a:gd name="connsiteY3" fmla="*/ 1312393 h 1312393"/>
                <a:gd name="connsiteX4" fmla="*/ 0 w 101495"/>
                <a:gd name="connsiteY4" fmla="*/ 0 h 1312393"/>
                <a:gd name="connsiteX0" fmla="*/ 0 w 52880"/>
                <a:gd name="connsiteY0" fmla="*/ 0 h 1312393"/>
                <a:gd name="connsiteX1" fmla="*/ 52526 w 52880"/>
                <a:gd name="connsiteY1" fmla="*/ 5827 h 1312393"/>
                <a:gd name="connsiteX2" fmla="*/ 48537 w 52880"/>
                <a:gd name="connsiteY2" fmla="*/ 1312128 h 1312393"/>
                <a:gd name="connsiteX3" fmla="*/ 6146 w 52880"/>
                <a:gd name="connsiteY3" fmla="*/ 1312393 h 1312393"/>
                <a:gd name="connsiteX4" fmla="*/ 0 w 52880"/>
                <a:gd name="connsiteY4" fmla="*/ 0 h 1312393"/>
                <a:gd name="connsiteX0" fmla="*/ 1474 w 46943"/>
                <a:gd name="connsiteY0" fmla="*/ 0 h 1306621"/>
                <a:gd name="connsiteX1" fmla="*/ 46589 w 46943"/>
                <a:gd name="connsiteY1" fmla="*/ 55 h 1306621"/>
                <a:gd name="connsiteX2" fmla="*/ 42600 w 46943"/>
                <a:gd name="connsiteY2" fmla="*/ 1306356 h 1306621"/>
                <a:gd name="connsiteX3" fmla="*/ 209 w 46943"/>
                <a:gd name="connsiteY3" fmla="*/ 1306621 h 1306621"/>
                <a:gd name="connsiteX4" fmla="*/ 1474 w 46943"/>
                <a:gd name="connsiteY4" fmla="*/ 0 h 1306621"/>
                <a:gd name="connsiteX0" fmla="*/ 0 w 51398"/>
                <a:gd name="connsiteY0" fmla="*/ 0 h 1306621"/>
                <a:gd name="connsiteX1" fmla="*/ 51044 w 51398"/>
                <a:gd name="connsiteY1" fmla="*/ 55 h 1306621"/>
                <a:gd name="connsiteX2" fmla="*/ 47055 w 51398"/>
                <a:gd name="connsiteY2" fmla="*/ 1306356 h 1306621"/>
                <a:gd name="connsiteX3" fmla="*/ 4664 w 51398"/>
                <a:gd name="connsiteY3" fmla="*/ 1306621 h 1306621"/>
                <a:gd name="connsiteX4" fmla="*/ 0 w 51398"/>
                <a:gd name="connsiteY4" fmla="*/ 0 h 1306621"/>
                <a:gd name="connsiteX0" fmla="*/ 0 w 48434"/>
                <a:gd name="connsiteY0" fmla="*/ 0 h 1306621"/>
                <a:gd name="connsiteX1" fmla="*/ 48080 w 48434"/>
                <a:gd name="connsiteY1" fmla="*/ 55 h 1306621"/>
                <a:gd name="connsiteX2" fmla="*/ 44091 w 48434"/>
                <a:gd name="connsiteY2" fmla="*/ 1306356 h 1306621"/>
                <a:gd name="connsiteX3" fmla="*/ 1700 w 48434"/>
                <a:gd name="connsiteY3" fmla="*/ 1306621 h 1306621"/>
                <a:gd name="connsiteX4" fmla="*/ 0 w 48434"/>
                <a:gd name="connsiteY4" fmla="*/ 0 h 1306621"/>
                <a:gd name="connsiteX0" fmla="*/ 0 w 45631"/>
                <a:gd name="connsiteY0" fmla="*/ 0 h 1306621"/>
                <a:gd name="connsiteX1" fmla="*/ 45115 w 45631"/>
                <a:gd name="connsiteY1" fmla="*/ 2942 h 1306621"/>
                <a:gd name="connsiteX2" fmla="*/ 44091 w 45631"/>
                <a:gd name="connsiteY2" fmla="*/ 1306356 h 1306621"/>
                <a:gd name="connsiteX3" fmla="*/ 1700 w 45631"/>
                <a:gd name="connsiteY3" fmla="*/ 1306621 h 1306621"/>
                <a:gd name="connsiteX4" fmla="*/ 0 w 45631"/>
                <a:gd name="connsiteY4" fmla="*/ 0 h 130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31" h="1306621">
                  <a:moveTo>
                    <a:pt x="0" y="0"/>
                  </a:moveTo>
                  <a:lnTo>
                    <a:pt x="45115" y="2942"/>
                  </a:lnTo>
                  <a:cubicBezTo>
                    <a:pt x="47243" y="435490"/>
                    <a:pt x="41963" y="873808"/>
                    <a:pt x="44091" y="1306356"/>
                  </a:cubicBezTo>
                  <a:lnTo>
                    <a:pt x="1700" y="1306621"/>
                  </a:lnTo>
                  <a:cubicBezTo>
                    <a:pt x="640" y="877816"/>
                    <a:pt x="1060" y="428805"/>
                    <a:pt x="0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FF0000"/>
                </a:gs>
                <a:gs pos="17000">
                  <a:srgbClr val="FFC000"/>
                </a:gs>
                <a:gs pos="34000">
                  <a:srgbClr val="FFFF00"/>
                </a:gs>
                <a:gs pos="50000">
                  <a:srgbClr val="92D050"/>
                </a:gs>
                <a:gs pos="64999">
                  <a:srgbClr val="00B0F0"/>
                </a:gs>
                <a:gs pos="82500">
                  <a:srgbClr val="0070C0"/>
                </a:gs>
                <a:gs pos="100000">
                  <a:srgbClr val="7030A0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round/>
                  <a:headEnd type="triangle" w="med" len="med"/>
                  <a:tailEnd type="none" w="med" len="med"/>
                </a14:hiddenLine>
              </a:ext>
            </a:extLst>
          </p:spPr>
          <p:txBody>
            <a:bodyPr lIns="45720" rIns="45720" anchor="ctr" anchorCtr="1">
              <a:spAutoFit/>
            </a:bodyPr>
            <a:lstStyle/>
            <a:p>
              <a:endParaRPr lang="en-US"/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9113855" y="2713055"/>
              <a:ext cx="720000" cy="1080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Flèche droite 5"/>
          <p:cNvSpPr/>
          <p:nvPr/>
        </p:nvSpPr>
        <p:spPr bwMode="auto">
          <a:xfrm>
            <a:off x="8482246" y="3269779"/>
            <a:ext cx="223024" cy="25647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8757420" y="4864091"/>
            <a:ext cx="1080000" cy="720000"/>
            <a:chOff x="8757420" y="4864091"/>
            <a:chExt cx="1080000" cy="720000"/>
          </a:xfrm>
        </p:grpSpPr>
        <p:sp>
          <p:nvSpPr>
            <p:cNvPr id="64" name="Rectangle 4"/>
            <p:cNvSpPr>
              <a:spLocks/>
            </p:cNvSpPr>
            <p:nvPr/>
          </p:nvSpPr>
          <p:spPr bwMode="auto">
            <a:xfrm rot="16200000" flipV="1">
              <a:off x="9259932" y="4671492"/>
              <a:ext cx="73313" cy="1077975"/>
            </a:xfrm>
            <a:custGeom>
              <a:avLst/>
              <a:gdLst>
                <a:gd name="T0" fmla="*/ 0 w 1452507"/>
                <a:gd name="T1" fmla="*/ 0 h 1968477"/>
                <a:gd name="T2" fmla="*/ 2147483646 w 1452507"/>
                <a:gd name="T3" fmla="*/ 1666274 h 1968477"/>
                <a:gd name="T4" fmla="*/ 2147483646 w 1452507"/>
                <a:gd name="T5" fmla="*/ 2914028 h 1968477"/>
                <a:gd name="T6" fmla="*/ 87812880 w 1452507"/>
                <a:gd name="T7" fmla="*/ 4685287 h 1968477"/>
                <a:gd name="T8" fmla="*/ 0 w 1452507"/>
                <a:gd name="T9" fmla="*/ 0 h 19684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connsiteX0" fmla="*/ 0 w 1452507"/>
                <a:gd name="connsiteY0" fmla="*/ 0 h 1968477"/>
                <a:gd name="connsiteX1" fmla="*/ 1317908 w 1452507"/>
                <a:gd name="connsiteY1" fmla="*/ 304228 h 1968477"/>
                <a:gd name="connsiteX2" fmla="*/ 1452507 w 1452507"/>
                <a:gd name="connsiteY2" fmla="*/ 1224301 h 1968477"/>
                <a:gd name="connsiteX3" fmla="*/ 46961 w 1452507"/>
                <a:gd name="connsiteY3" fmla="*/ 1968477 h 1968477"/>
                <a:gd name="connsiteX4" fmla="*/ 0 w 1452507"/>
                <a:gd name="connsiteY4" fmla="*/ 0 h 1968477"/>
                <a:gd name="connsiteX0" fmla="*/ 0 w 1324293"/>
                <a:gd name="connsiteY0" fmla="*/ 0 h 1968477"/>
                <a:gd name="connsiteX1" fmla="*/ 1317908 w 1324293"/>
                <a:gd name="connsiteY1" fmla="*/ 304228 h 1968477"/>
                <a:gd name="connsiteX2" fmla="*/ 1324293 w 1324293"/>
                <a:gd name="connsiteY2" fmla="*/ 1601871 h 1968477"/>
                <a:gd name="connsiteX3" fmla="*/ 46961 w 1324293"/>
                <a:gd name="connsiteY3" fmla="*/ 1968477 h 1968477"/>
                <a:gd name="connsiteX4" fmla="*/ 0 w 1324293"/>
                <a:gd name="connsiteY4" fmla="*/ 0 h 1968477"/>
                <a:gd name="connsiteX0" fmla="*/ 0 w 1324293"/>
                <a:gd name="connsiteY0" fmla="*/ 0 h 1601871"/>
                <a:gd name="connsiteX1" fmla="*/ 1317908 w 1324293"/>
                <a:gd name="connsiteY1" fmla="*/ 304228 h 1601871"/>
                <a:gd name="connsiteX2" fmla="*/ 1324293 w 1324293"/>
                <a:gd name="connsiteY2" fmla="*/ 1601871 h 1601871"/>
                <a:gd name="connsiteX3" fmla="*/ 1219651 w 1324293"/>
                <a:gd name="connsiteY3" fmla="*/ 1584817 h 1601871"/>
                <a:gd name="connsiteX4" fmla="*/ 0 w 1324293"/>
                <a:gd name="connsiteY4" fmla="*/ 0 h 1601871"/>
                <a:gd name="connsiteX0" fmla="*/ 0 w 104696"/>
                <a:gd name="connsiteY0" fmla="*/ 0 h 1315649"/>
                <a:gd name="connsiteX1" fmla="*/ 98311 w 104696"/>
                <a:gd name="connsiteY1" fmla="*/ 18006 h 1315649"/>
                <a:gd name="connsiteX2" fmla="*/ 104696 w 104696"/>
                <a:gd name="connsiteY2" fmla="*/ 1315649 h 1315649"/>
                <a:gd name="connsiteX3" fmla="*/ 54 w 104696"/>
                <a:gd name="connsiteY3" fmla="*/ 1298595 h 1315649"/>
                <a:gd name="connsiteX4" fmla="*/ 0 w 104696"/>
                <a:gd name="connsiteY4" fmla="*/ 0 h 1315649"/>
                <a:gd name="connsiteX0" fmla="*/ 0 w 107823"/>
                <a:gd name="connsiteY0" fmla="*/ 0 h 1303470"/>
                <a:gd name="connsiteX1" fmla="*/ 101438 w 107823"/>
                <a:gd name="connsiteY1" fmla="*/ 5827 h 1303470"/>
                <a:gd name="connsiteX2" fmla="*/ 107823 w 107823"/>
                <a:gd name="connsiteY2" fmla="*/ 1303470 h 1303470"/>
                <a:gd name="connsiteX3" fmla="*/ 3181 w 107823"/>
                <a:gd name="connsiteY3" fmla="*/ 1286416 h 1303470"/>
                <a:gd name="connsiteX4" fmla="*/ 0 w 107823"/>
                <a:gd name="connsiteY4" fmla="*/ 0 h 1303470"/>
                <a:gd name="connsiteX0" fmla="*/ 8749 w 116572"/>
                <a:gd name="connsiteY0" fmla="*/ 0 h 1303734"/>
                <a:gd name="connsiteX1" fmla="*/ 110187 w 116572"/>
                <a:gd name="connsiteY1" fmla="*/ 5827 h 1303734"/>
                <a:gd name="connsiteX2" fmla="*/ 116572 w 116572"/>
                <a:gd name="connsiteY2" fmla="*/ 1303470 h 1303734"/>
                <a:gd name="connsiteX3" fmla="*/ 73 w 116572"/>
                <a:gd name="connsiteY3" fmla="*/ 1303734 h 1303734"/>
                <a:gd name="connsiteX4" fmla="*/ 8749 w 116572"/>
                <a:gd name="connsiteY4" fmla="*/ 0 h 1303734"/>
                <a:gd name="connsiteX0" fmla="*/ 8749 w 110244"/>
                <a:gd name="connsiteY0" fmla="*/ 0 h 1312128"/>
                <a:gd name="connsiteX1" fmla="*/ 110187 w 110244"/>
                <a:gd name="connsiteY1" fmla="*/ 5827 h 1312128"/>
                <a:gd name="connsiteX2" fmla="*/ 57286 w 110244"/>
                <a:gd name="connsiteY2" fmla="*/ 1312128 h 1312128"/>
                <a:gd name="connsiteX3" fmla="*/ 73 w 110244"/>
                <a:gd name="connsiteY3" fmla="*/ 1303734 h 1312128"/>
                <a:gd name="connsiteX4" fmla="*/ 8749 w 110244"/>
                <a:gd name="connsiteY4" fmla="*/ 0 h 1312128"/>
                <a:gd name="connsiteX0" fmla="*/ 0 w 101495"/>
                <a:gd name="connsiteY0" fmla="*/ 0 h 1312393"/>
                <a:gd name="connsiteX1" fmla="*/ 101438 w 101495"/>
                <a:gd name="connsiteY1" fmla="*/ 5827 h 1312393"/>
                <a:gd name="connsiteX2" fmla="*/ 48537 w 101495"/>
                <a:gd name="connsiteY2" fmla="*/ 1312128 h 1312393"/>
                <a:gd name="connsiteX3" fmla="*/ 6146 w 101495"/>
                <a:gd name="connsiteY3" fmla="*/ 1312393 h 1312393"/>
                <a:gd name="connsiteX4" fmla="*/ 0 w 101495"/>
                <a:gd name="connsiteY4" fmla="*/ 0 h 1312393"/>
                <a:gd name="connsiteX0" fmla="*/ 0 w 52880"/>
                <a:gd name="connsiteY0" fmla="*/ 0 h 1312393"/>
                <a:gd name="connsiteX1" fmla="*/ 52526 w 52880"/>
                <a:gd name="connsiteY1" fmla="*/ 5827 h 1312393"/>
                <a:gd name="connsiteX2" fmla="*/ 48537 w 52880"/>
                <a:gd name="connsiteY2" fmla="*/ 1312128 h 1312393"/>
                <a:gd name="connsiteX3" fmla="*/ 6146 w 52880"/>
                <a:gd name="connsiteY3" fmla="*/ 1312393 h 1312393"/>
                <a:gd name="connsiteX4" fmla="*/ 0 w 52880"/>
                <a:gd name="connsiteY4" fmla="*/ 0 h 1312393"/>
                <a:gd name="connsiteX0" fmla="*/ 1474 w 46943"/>
                <a:gd name="connsiteY0" fmla="*/ 0 h 1306621"/>
                <a:gd name="connsiteX1" fmla="*/ 46589 w 46943"/>
                <a:gd name="connsiteY1" fmla="*/ 55 h 1306621"/>
                <a:gd name="connsiteX2" fmla="*/ 42600 w 46943"/>
                <a:gd name="connsiteY2" fmla="*/ 1306356 h 1306621"/>
                <a:gd name="connsiteX3" fmla="*/ 209 w 46943"/>
                <a:gd name="connsiteY3" fmla="*/ 1306621 h 1306621"/>
                <a:gd name="connsiteX4" fmla="*/ 1474 w 46943"/>
                <a:gd name="connsiteY4" fmla="*/ 0 h 1306621"/>
                <a:gd name="connsiteX0" fmla="*/ 0 w 51398"/>
                <a:gd name="connsiteY0" fmla="*/ 0 h 1306621"/>
                <a:gd name="connsiteX1" fmla="*/ 51044 w 51398"/>
                <a:gd name="connsiteY1" fmla="*/ 55 h 1306621"/>
                <a:gd name="connsiteX2" fmla="*/ 47055 w 51398"/>
                <a:gd name="connsiteY2" fmla="*/ 1306356 h 1306621"/>
                <a:gd name="connsiteX3" fmla="*/ 4664 w 51398"/>
                <a:gd name="connsiteY3" fmla="*/ 1306621 h 1306621"/>
                <a:gd name="connsiteX4" fmla="*/ 0 w 51398"/>
                <a:gd name="connsiteY4" fmla="*/ 0 h 1306621"/>
                <a:gd name="connsiteX0" fmla="*/ 0 w 48434"/>
                <a:gd name="connsiteY0" fmla="*/ 0 h 1306621"/>
                <a:gd name="connsiteX1" fmla="*/ 48080 w 48434"/>
                <a:gd name="connsiteY1" fmla="*/ 55 h 1306621"/>
                <a:gd name="connsiteX2" fmla="*/ 44091 w 48434"/>
                <a:gd name="connsiteY2" fmla="*/ 1306356 h 1306621"/>
                <a:gd name="connsiteX3" fmla="*/ 1700 w 48434"/>
                <a:gd name="connsiteY3" fmla="*/ 1306621 h 1306621"/>
                <a:gd name="connsiteX4" fmla="*/ 0 w 48434"/>
                <a:gd name="connsiteY4" fmla="*/ 0 h 1306621"/>
                <a:gd name="connsiteX0" fmla="*/ 0 w 45631"/>
                <a:gd name="connsiteY0" fmla="*/ 0 h 1306621"/>
                <a:gd name="connsiteX1" fmla="*/ 45115 w 45631"/>
                <a:gd name="connsiteY1" fmla="*/ 2942 h 1306621"/>
                <a:gd name="connsiteX2" fmla="*/ 44091 w 45631"/>
                <a:gd name="connsiteY2" fmla="*/ 1306356 h 1306621"/>
                <a:gd name="connsiteX3" fmla="*/ 1700 w 45631"/>
                <a:gd name="connsiteY3" fmla="*/ 1306621 h 1306621"/>
                <a:gd name="connsiteX4" fmla="*/ 0 w 45631"/>
                <a:gd name="connsiteY4" fmla="*/ 0 h 130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31" h="1306621">
                  <a:moveTo>
                    <a:pt x="0" y="0"/>
                  </a:moveTo>
                  <a:lnTo>
                    <a:pt x="45115" y="2942"/>
                  </a:lnTo>
                  <a:cubicBezTo>
                    <a:pt x="47243" y="435490"/>
                    <a:pt x="41963" y="873808"/>
                    <a:pt x="44091" y="1306356"/>
                  </a:cubicBezTo>
                  <a:lnTo>
                    <a:pt x="1700" y="1306621"/>
                  </a:lnTo>
                  <a:cubicBezTo>
                    <a:pt x="640" y="877816"/>
                    <a:pt x="1060" y="428805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17000">
                  <a:srgbClr val="FFC000"/>
                </a:gs>
                <a:gs pos="34000">
                  <a:srgbClr val="FFFF00"/>
                </a:gs>
                <a:gs pos="50000">
                  <a:srgbClr val="92D050"/>
                </a:gs>
                <a:gs pos="64999">
                  <a:srgbClr val="00B0F0"/>
                </a:gs>
                <a:gs pos="82500">
                  <a:srgbClr val="0070C0"/>
                </a:gs>
                <a:gs pos="100000">
                  <a:srgbClr val="7030A0"/>
                </a:gs>
              </a:gsLst>
              <a:lin ang="5400000" scaled="0"/>
              <a:tileRect/>
            </a:gradFill>
            <a:ln>
              <a:noFill/>
            </a:ln>
            <a:extLst/>
          </p:spPr>
          <p:txBody>
            <a:bodyPr lIns="45720" rIns="45720" anchor="ctr" anchorCtr="1">
              <a:spAutoFit/>
            </a:bodyPr>
            <a:lstStyle/>
            <a:p>
              <a:endParaRPr lang="en-US"/>
            </a:p>
          </p:txBody>
        </p:sp>
        <p:sp>
          <p:nvSpPr>
            <p:cNvPr id="65" name="Rectangle 64"/>
            <p:cNvSpPr/>
            <p:nvPr/>
          </p:nvSpPr>
          <p:spPr bwMode="auto">
            <a:xfrm rot="16200000">
              <a:off x="8937420" y="4684091"/>
              <a:ext cx="720000" cy="1080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/>
          </p:spPr>
          <p:txBody>
            <a:bodyPr vert="horz" wrap="none" lIns="45720" tIns="45720" rIns="45720" bIns="4572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5000"/>
                <a:buFont typeface="Wingdings" panose="05000000000000000000" pitchFamily="2" charset="2"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7" name="Flèche droite 66"/>
          <p:cNvSpPr/>
          <p:nvPr/>
        </p:nvSpPr>
        <p:spPr bwMode="auto">
          <a:xfrm>
            <a:off x="8482246" y="5094861"/>
            <a:ext cx="223024" cy="25647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hlink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numCol="1" rtlCol="0" anchor="ctr" anchorCtr="1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ingdings" panose="05000000000000000000" pitchFamily="2" charset="2"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jet d'ordre général">
  <a:themeElements>
    <a:clrScheme name="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000000"/>
      </a:accent1>
      <a:accent2>
        <a:srgbClr val="0033CC"/>
      </a:accent2>
      <a:accent3>
        <a:srgbClr val="AAAAAA"/>
      </a:accent3>
      <a:accent4>
        <a:srgbClr val="DADADA"/>
      </a:accent4>
      <a:accent5>
        <a:srgbClr val="AAAAAA"/>
      </a:accent5>
      <a:accent6>
        <a:srgbClr val="002DB9"/>
      </a:accent6>
      <a:hlink>
        <a:srgbClr val="FF0000"/>
      </a:hlink>
      <a:folHlink>
        <a:srgbClr val="660066"/>
      </a:folHlink>
    </a:clrScheme>
    <a:fontScheme name="Sujet d'ordre génér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hlink"/>
          </a:solidFill>
          <a:prstDash val="solid"/>
          <a:round/>
          <a:headEnd type="triangl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45720" tIns="45720" rIns="45720" bIns="45720" numCol="1" anchor="ctr" anchorCtr="1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65000"/>
          <a:buFont typeface="Wingdings" panose="05000000000000000000" pitchFamily="2" charset="2"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Sujet d'ordre général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jet d'ordre général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jet d'ordre génér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800000"/>
    </a:dk1>
    <a:lt1>
      <a:srgbClr val="FFFFFF"/>
    </a:lt1>
    <a:dk2>
      <a:srgbClr val="000000"/>
    </a:dk2>
    <a:lt2>
      <a:srgbClr val="FFFFCC"/>
    </a:lt2>
    <a:accent1>
      <a:srgbClr val="000000"/>
    </a:accent1>
    <a:accent2>
      <a:srgbClr val="0033CC"/>
    </a:accent2>
    <a:accent3>
      <a:srgbClr val="AAAAAA"/>
    </a:accent3>
    <a:accent4>
      <a:srgbClr val="DADADA"/>
    </a:accent4>
    <a:accent5>
      <a:srgbClr val="AAAAAA"/>
    </a:accent5>
    <a:accent6>
      <a:srgbClr val="002DB9"/>
    </a:accent6>
    <a:hlink>
      <a:srgbClr val="FF0000"/>
    </a:hlink>
    <a:folHlink>
      <a:srgbClr val="660066"/>
    </a:folHlink>
  </a:clrScheme>
  <a:fontScheme name="Sujet d'ordre général">
    <a:majorFont>
      <a:latin typeface="Arial Narrow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800000"/>
    </a:dk1>
    <a:lt1>
      <a:srgbClr val="FFFFFF"/>
    </a:lt1>
    <a:dk2>
      <a:srgbClr val="000000"/>
    </a:dk2>
    <a:lt2>
      <a:srgbClr val="FFFFCC"/>
    </a:lt2>
    <a:accent1>
      <a:srgbClr val="000000"/>
    </a:accent1>
    <a:accent2>
      <a:srgbClr val="0033CC"/>
    </a:accent2>
    <a:accent3>
      <a:srgbClr val="AAAAAA"/>
    </a:accent3>
    <a:accent4>
      <a:srgbClr val="DADADA"/>
    </a:accent4>
    <a:accent5>
      <a:srgbClr val="AAAAAA"/>
    </a:accent5>
    <a:accent6>
      <a:srgbClr val="002DB9"/>
    </a:accent6>
    <a:hlink>
      <a:srgbClr val="FF0000"/>
    </a:hlink>
    <a:folHlink>
      <a:srgbClr val="660066"/>
    </a:folHlink>
  </a:clrScheme>
  <a:fontScheme name="Sujet d'ordre général">
    <a:majorFont>
      <a:latin typeface="Arial Narrow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Designs\Bambou.pot</Template>
  <TotalTime>20490</TotalTime>
  <Words>3997</Words>
  <Application>Microsoft Office PowerPoint</Application>
  <PresentationFormat>Format A4 (210 x 297 mm)</PresentationFormat>
  <Paragraphs>1259</Paragraphs>
  <Slides>83</Slides>
  <Notes>44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83</vt:i4>
      </vt:variant>
    </vt:vector>
  </HeadingPairs>
  <TitlesOfParts>
    <vt:vector size="92" baseType="lpstr">
      <vt:lpstr>Arial</vt:lpstr>
      <vt:lpstr>Arial Narrow</vt:lpstr>
      <vt:lpstr>Cambria Math</vt:lpstr>
      <vt:lpstr>Courier New</vt:lpstr>
      <vt:lpstr>Symbol</vt:lpstr>
      <vt:lpstr>Times New Roman</vt:lpstr>
      <vt:lpstr>Wingdings</vt:lpstr>
      <vt:lpstr>Sujet d'ordre général</vt:lpstr>
      <vt:lpstr>Graphique</vt:lpstr>
      <vt:lpstr>THE LHIRES-III SPECTROGRAPH</vt:lpstr>
      <vt:lpstr>The LHIRES-III</vt:lpstr>
      <vt:lpstr>Contents</vt:lpstr>
      <vt:lpstr>BASICS ABOUT SPECTROGRAPHS</vt:lpstr>
      <vt:lpstr>A wide variety of spectrographs</vt:lpstr>
      <vt:lpstr>A wide variety of spectrographs</vt:lpstr>
      <vt:lpstr>Building blocks</vt:lpstr>
      <vt:lpstr>Building blocks</vt:lpstr>
      <vt:lpstr>Littrow configuration</vt:lpstr>
      <vt:lpstr>BASICS ABOUT  DIFFRACTION GRATINGS</vt:lpstr>
      <vt:lpstr>Diffraction by 1 element</vt:lpstr>
      <vt:lpstr>Diffraction by “n” elements</vt:lpstr>
      <vt:lpstr>Diffraction by “n” elements</vt:lpstr>
      <vt:lpstr>Diffraction by “n” elements</vt:lpstr>
      <vt:lpstr>Diffraction by “n” elements</vt:lpstr>
      <vt:lpstr>Diffraction by “n” elements</vt:lpstr>
      <vt:lpstr>Diffraction by “n” elements</vt:lpstr>
      <vt:lpstr>Diffraction by “n” elements</vt:lpstr>
      <vt:lpstr>Diffraction by “n” elements</vt:lpstr>
      <vt:lpstr>Diffraction by “n” elements</vt:lpstr>
      <vt:lpstr>Focal pattern</vt:lpstr>
      <vt:lpstr>Grating function</vt:lpstr>
      <vt:lpstr>Diffraction function</vt:lpstr>
      <vt:lpstr>Diffraction pattern (monochr.)</vt:lpstr>
      <vt:lpstr>Scale correspondance</vt:lpstr>
      <vt:lpstr>Diffraction pattern (polychr.)</vt:lpstr>
      <vt:lpstr>Blazed gratings</vt:lpstr>
      <vt:lpstr>Focal pattern</vt:lpstr>
      <vt:lpstr>Blazed vs standard gratings</vt:lpstr>
      <vt:lpstr>Diffraction pattern (polychr.)</vt:lpstr>
      <vt:lpstr>Diffraction pattern</vt:lpstr>
      <vt:lpstr>Real blazed gratings</vt:lpstr>
      <vt:lpstr>Spectral resolution</vt:lpstr>
      <vt:lpstr>Spectral resolution</vt:lpstr>
      <vt:lpstr>Spectral resolution</vt:lpstr>
      <vt:lpstr>THE LHIRES-III SPECTROGRAPH</vt:lpstr>
      <vt:lpstr>The LHIRES-III</vt:lpstr>
      <vt:lpstr>The LHIRES-III</vt:lpstr>
      <vt:lpstr>The LHIRES-III</vt:lpstr>
      <vt:lpstr>The LHIRES-III</vt:lpstr>
      <vt:lpstr>The slit environment</vt:lpstr>
      <vt:lpstr>The slit environment</vt:lpstr>
      <vt:lpstr>The slit environment</vt:lpstr>
      <vt:lpstr>The calibration lamps</vt:lpstr>
      <vt:lpstr>The Neon-Argon spectrum</vt:lpstr>
      <vt:lpstr>The diffraction gratings</vt:lpstr>
      <vt:lpstr>Spectral resolution</vt:lpstr>
      <vt:lpstr>Spectral range, spectral scale</vt:lpstr>
      <vt:lpstr>PRACTICAL ISSUES</vt:lpstr>
      <vt:lpstr>Preliminary adjustments</vt:lpstr>
      <vt:lpstr>Guiding camera focusing</vt:lpstr>
      <vt:lpstr>Guiding camera focusing</vt:lpstr>
      <vt:lpstr>Guiding camera orientation</vt:lpstr>
      <vt:lpstr>Guiding camera orientation</vt:lpstr>
      <vt:lpstr>Guiding camera orientation</vt:lpstr>
      <vt:lpstr>Science camera orientation</vt:lpstr>
      <vt:lpstr>Spectral image geometry</vt:lpstr>
      <vt:lpstr>Spectral image geometry</vt:lpstr>
      <vt:lpstr>Spectral image geometry</vt:lpstr>
      <vt:lpstr>Science camera orientation</vt:lpstr>
      <vt:lpstr>Science camera focusing</vt:lpstr>
      <vt:lpstr>Science camera focusing</vt:lpstr>
      <vt:lpstr>Science camera focusing</vt:lpstr>
      <vt:lpstr>The micrometric screw to adjust the grating angle</vt:lpstr>
      <vt:lpstr>Micrometric screw calibration</vt:lpstr>
      <vt:lpstr>Micrometric screw calibration</vt:lpstr>
      <vt:lpstr>Micrometric screw calibration</vt:lpstr>
      <vt:lpstr>Micrometric screw calibration</vt:lpstr>
      <vt:lpstr>Typical observing session</vt:lpstr>
      <vt:lpstr>Observing log</vt:lpstr>
      <vt:lpstr>Observing log</vt:lpstr>
      <vt:lpstr>European South Observatory REFERENCE SPECTRA</vt:lpstr>
      <vt:lpstr>ESO reference spectra</vt:lpstr>
      <vt:lpstr>ESO reference spectra</vt:lpstr>
      <vt:lpstr>ESO reference spectra</vt:lpstr>
      <vt:lpstr>ESO reference spectra</vt:lpstr>
      <vt:lpstr>ESO reference spectra</vt:lpstr>
      <vt:lpstr>SAMPLE SPECTRA</vt:lpstr>
      <vt:lpstr>Solar spectrum</vt:lpstr>
      <vt:lpstr>Solar spectrum</vt:lpstr>
      <vt:lpstr>Solar spectrum</vt:lpstr>
      <vt:lpstr>The rotation of saturn</vt:lpstr>
      <vt:lpstr>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rivet</dc:creator>
  <cp:lastModifiedBy>rivet</cp:lastModifiedBy>
  <cp:revision>1099</cp:revision>
  <cp:lastPrinted>1601-01-01T00:00:00Z</cp:lastPrinted>
  <dcterms:created xsi:type="dcterms:W3CDTF">1601-01-01T00:00:00Z</dcterms:created>
  <dcterms:modified xsi:type="dcterms:W3CDTF">2018-08-30T13:10:20Z</dcterms:modified>
</cp:coreProperties>
</file>